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8" r:id="rId1"/>
    <p:sldMasterId id="2147483759" r:id="rId2"/>
    <p:sldMasterId id="2147483760" r:id="rId3"/>
  </p:sldMasterIdLst>
  <p:notesMasterIdLst>
    <p:notesMasterId r:id="rId10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Lst>
  <p:sldSz cx="9144000" cy="5143500" type="screen16x9"/>
  <p:notesSz cx="6858000" cy="9144000"/>
  <p:embeddedFontLst>
    <p:embeddedFont>
      <p:font typeface="Albert Sans" panose="020B0604020202020204" charset="0"/>
      <p:regular r:id="rId103"/>
      <p:bold r:id="rId104"/>
      <p:italic r:id="rId105"/>
      <p:boldItalic r:id="rId106"/>
    </p:embeddedFont>
    <p:embeddedFont>
      <p:font typeface="Barlow" panose="00000500000000000000" pitchFamily="2" charset="0"/>
      <p:regular r:id="rId107"/>
      <p:bold r:id="rId108"/>
      <p:italic r:id="rId109"/>
      <p:boldItalic r:id="rId110"/>
    </p:embeddedFont>
    <p:embeddedFont>
      <p:font typeface="Barlow ExtraLight" panose="00000300000000000000" pitchFamily="2" charset="0"/>
      <p:regular r:id="rId111"/>
      <p:bold r:id="rId112"/>
      <p:italic r:id="rId113"/>
      <p:boldItalic r:id="rId114"/>
    </p:embeddedFont>
    <p:embeddedFont>
      <p:font typeface="Barlow Light" panose="00000400000000000000" pitchFamily="2" charset="0"/>
      <p:regular r:id="rId115"/>
      <p:bold r:id="rId116"/>
      <p:italic r:id="rId117"/>
      <p:boldItalic r:id="rId118"/>
    </p:embeddedFont>
    <p:embeddedFont>
      <p:font typeface="Barlow Medium" panose="00000600000000000000" pitchFamily="2" charset="0"/>
      <p:regular r:id="rId119"/>
      <p:bold r:id="rId120"/>
      <p:italic r:id="rId121"/>
      <p:boldItalic r:id="rId122"/>
    </p:embeddedFont>
    <p:embeddedFont>
      <p:font typeface="Crimson Pro" panose="020B0604020202020204" charset="0"/>
      <p:regular r:id="rId123"/>
      <p:bold r:id="rId124"/>
      <p:italic r:id="rId125"/>
      <p:boldItalic r:id="rId126"/>
    </p:embeddedFont>
    <p:embeddedFont>
      <p:font typeface="Crimson Pro Medium" panose="020B0604020202020204" charset="0"/>
      <p:regular r:id="rId127"/>
      <p:bold r:id="rId128"/>
      <p:italic r:id="rId129"/>
      <p:boldItalic r:id="rId130"/>
    </p:embeddedFont>
    <p:embeddedFont>
      <p:font typeface="Hepta Slab" panose="020B0604020202020204" charset="0"/>
      <p:regular r:id="rId131"/>
      <p:bold r:id="rId132"/>
    </p:embeddedFont>
    <p:embeddedFont>
      <p:font typeface="Hepta Slab Light" panose="020B0604020202020204" charset="0"/>
      <p:regular r:id="rId133"/>
      <p:bold r:id="rId134"/>
    </p:embeddedFont>
    <p:embeddedFont>
      <p:font typeface="Hepta Slab Medium" panose="020B0604020202020204" charset="0"/>
      <p:regular r:id="rId135"/>
      <p:bold r:id="rId136"/>
    </p:embeddedFont>
    <p:embeddedFont>
      <p:font typeface="Roboto" panose="02000000000000000000" pitchFamily="2" charset="0"/>
      <p:regular r:id="rId137"/>
      <p:bold r:id="rId138"/>
      <p:italic r:id="rId139"/>
      <p:boldItalic r:id="rId140"/>
    </p:embeddedFont>
    <p:embeddedFont>
      <p:font typeface="Space Grotesk" panose="020B0604020202020204" charset="0"/>
      <p:regular r:id="rId141"/>
      <p:bold r:id="rId142"/>
    </p:embeddedFont>
    <p:embeddedFont>
      <p:font typeface="Space Grotesk Medium" panose="020B0604020202020204" charset="0"/>
      <p:regular r:id="rId143"/>
      <p:bold r:id="rId1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8F10E8-8655-4D2D-BFBF-DE29A7B241CB}">
  <a:tblStyle styleId="{758F10E8-8655-4D2D-BFBF-DE29A7B241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65" autoAdjust="0"/>
  </p:normalViewPr>
  <p:slideViewPr>
    <p:cSldViewPr snapToGrid="0">
      <p:cViewPr varScale="1">
        <p:scale>
          <a:sx n="93" d="100"/>
          <a:sy n="93" d="100"/>
        </p:scale>
        <p:origin x="2124" y="30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5.fntdata"/><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font" Target="fonts/font36.fntdata"/><Relationship Id="rId107" Type="http://schemas.openxmlformats.org/officeDocument/2006/relationships/font" Target="fonts/font5.fntdata"/><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font" Target="fonts/font26.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1.fntdata"/><Relationship Id="rId118" Type="http://schemas.openxmlformats.org/officeDocument/2006/relationships/font" Target="fonts/font16.fntdata"/><Relationship Id="rId134" Type="http://schemas.openxmlformats.org/officeDocument/2006/relationships/font" Target="fonts/font32.fntdata"/><Relationship Id="rId139" Type="http://schemas.openxmlformats.org/officeDocument/2006/relationships/font" Target="fonts/font37.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fntdata"/><Relationship Id="rId108" Type="http://schemas.openxmlformats.org/officeDocument/2006/relationships/font" Target="fonts/font6.fntdata"/><Relationship Id="rId124" Type="http://schemas.openxmlformats.org/officeDocument/2006/relationships/font" Target="fonts/font22.fntdata"/><Relationship Id="rId129" Type="http://schemas.openxmlformats.org/officeDocument/2006/relationships/font" Target="fonts/font27.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font" Target="fonts/font38.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2.fntdata"/><Relationship Id="rId119" Type="http://schemas.openxmlformats.org/officeDocument/2006/relationships/font" Target="fonts/font17.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font" Target="fonts/font28.fntdata"/><Relationship Id="rId135" Type="http://schemas.openxmlformats.org/officeDocument/2006/relationships/font" Target="fonts/font33.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7.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2.fntdata"/><Relationship Id="rId120" Type="http://schemas.openxmlformats.org/officeDocument/2006/relationships/font" Target="fonts/font18.fntdata"/><Relationship Id="rId125" Type="http://schemas.openxmlformats.org/officeDocument/2006/relationships/font" Target="fonts/font23.fntdata"/><Relationship Id="rId141" Type="http://schemas.openxmlformats.org/officeDocument/2006/relationships/font" Target="fonts/font39.fntdata"/><Relationship Id="rId14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8.fntdata"/><Relationship Id="rId115" Type="http://schemas.openxmlformats.org/officeDocument/2006/relationships/font" Target="fonts/font13.fntdata"/><Relationship Id="rId131" Type="http://schemas.openxmlformats.org/officeDocument/2006/relationships/font" Target="fonts/font29.fntdata"/><Relationship Id="rId136" Type="http://schemas.openxmlformats.org/officeDocument/2006/relationships/font" Target="fonts/font34.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3.fntdata"/><Relationship Id="rId126" Type="http://schemas.openxmlformats.org/officeDocument/2006/relationships/font" Target="fonts/font24.fntdata"/><Relationship Id="rId14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19.fntdata"/><Relationship Id="rId142" Type="http://schemas.openxmlformats.org/officeDocument/2006/relationships/font" Target="fonts/font40.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4.fntdata"/><Relationship Id="rId137" Type="http://schemas.openxmlformats.org/officeDocument/2006/relationships/font" Target="fonts/font35.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9.fntdata"/><Relationship Id="rId132" Type="http://schemas.openxmlformats.org/officeDocument/2006/relationships/font" Target="fonts/font30.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4.fntdata"/><Relationship Id="rId127" Type="http://schemas.openxmlformats.org/officeDocument/2006/relationships/font" Target="fonts/font25.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20.fntdata"/><Relationship Id="rId143" Type="http://schemas.openxmlformats.org/officeDocument/2006/relationships/font" Target="fonts/font41.fntdata"/><Relationship Id="rId14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font" Target="fonts/font10.fntdata"/><Relationship Id="rId133" Type="http://schemas.openxmlformats.org/officeDocument/2006/relationships/font" Target="fonts/font31.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notesMaster" Target="notesMasters/notesMaster1.xml"/><Relationship Id="rId123" Type="http://schemas.openxmlformats.org/officeDocument/2006/relationships/font" Target="fonts/font21.fntdata"/><Relationship Id="rId144" Type="http://schemas.openxmlformats.org/officeDocument/2006/relationships/font" Target="fonts/font4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d932fb42f9_0_9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2d932fb42f9_0_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3391cec785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3391cec785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US" sz="1800" dirty="0">
                <a:solidFill>
                  <a:srgbClr val="282C34"/>
                </a:solidFill>
                <a:latin typeface="Space Grotesk"/>
                <a:ea typeface="Space Grotesk"/>
                <a:cs typeface="Space Grotesk"/>
                <a:sym typeface="Space Grotesk"/>
              </a:rPr>
              <a:t>PLAY FILE: .WAV – </a:t>
            </a:r>
            <a:r>
              <a:rPr lang="en-US" sz="1800" dirty="0" err="1">
                <a:solidFill>
                  <a:srgbClr val="282C34"/>
                </a:solidFill>
                <a:latin typeface="Space Grotesk"/>
                <a:ea typeface="Space Grotesk"/>
                <a:cs typeface="Space Grotesk"/>
                <a:sym typeface="Space Grotesk"/>
              </a:rPr>
              <a:t>orig</a:t>
            </a:r>
            <a:r>
              <a:rPr lang="en-US" sz="1800" dirty="0">
                <a:solidFill>
                  <a:srgbClr val="282C34"/>
                </a:solidFill>
                <a:latin typeface="Space Grotesk"/>
                <a:ea typeface="Space Grotesk"/>
                <a:cs typeface="Space Grotesk"/>
                <a:sym typeface="Space Grotesk"/>
              </a:rPr>
              <a:t>: 20 minutes</a:t>
            </a:r>
          </a:p>
          <a:p>
            <a:pPr marL="0" lvl="0" indent="0" algn="l" rtl="0">
              <a:lnSpc>
                <a:spcPct val="110000"/>
              </a:lnSpc>
              <a:spcBef>
                <a:spcPts val="0"/>
              </a:spcBef>
              <a:spcAft>
                <a:spcPts val="0"/>
              </a:spcAft>
              <a:buNone/>
            </a:pPr>
            <a:endParaRPr lang="en-US" sz="1800" dirty="0">
              <a:solidFill>
                <a:srgbClr val="282C34"/>
              </a:solidFill>
              <a:latin typeface="Space Grotesk"/>
              <a:ea typeface="Space Grotesk"/>
              <a:cs typeface="Space Grotesk"/>
              <a:sym typeface="Space Grotesk"/>
            </a:endParaRPr>
          </a:p>
          <a:p>
            <a:pPr marL="0" lvl="0" indent="0" algn="l" rtl="0">
              <a:lnSpc>
                <a:spcPct val="110000"/>
              </a:lnSpc>
              <a:spcBef>
                <a:spcPts val="0"/>
              </a:spcBef>
              <a:spcAft>
                <a:spcPts val="0"/>
              </a:spcAft>
              <a:buNone/>
            </a:pPr>
            <a:r>
              <a:rPr lang="en-US" sz="1800" dirty="0">
                <a:solidFill>
                  <a:srgbClr val="282C34"/>
                </a:solidFill>
                <a:latin typeface="Space Grotesk"/>
                <a:ea typeface="Space Grotesk"/>
                <a:cs typeface="Space Grotesk"/>
                <a:sym typeface="Space Grotesk"/>
              </a:rPr>
              <a:t>Notebook LM – Google – </a:t>
            </a:r>
            <a:r>
              <a:rPr lang="en-US" sz="3200" b="0" i="0" dirty="0" err="1">
                <a:solidFill>
                  <a:srgbClr val="001D35"/>
                </a:solidFill>
                <a:effectLst/>
                <a:latin typeface="Google Sans"/>
              </a:rPr>
              <a:t>NotebookLM</a:t>
            </a:r>
            <a:r>
              <a:rPr lang="en-US" sz="3200" b="0" i="0" dirty="0">
                <a:solidFill>
                  <a:srgbClr val="001D35"/>
                </a:solidFill>
                <a:effectLst/>
                <a:latin typeface="Google Sans"/>
              </a:rPr>
              <a:t> is a research and note-taking tool that uses AI to help you interact with your documents. It's designed to help you learn faster by summarizing facts, explaining complex ideas, and brainstorming new connections.   Feature: create a podcast of your documents.</a:t>
            </a:r>
            <a:endParaRPr sz="1800" dirty="0">
              <a:solidFill>
                <a:srgbClr val="282C34"/>
              </a:solidFill>
              <a:latin typeface="Space Grotesk"/>
              <a:ea typeface="Space Grotesk"/>
              <a:cs typeface="Space Grotesk"/>
              <a:sym typeface="Space Grotesk"/>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2d966d0d49d_0_60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2d966d0d49d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2d966d0d49d_0_6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2d966d0d49d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d966d0d49d_0_61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d966d0d49d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2d966d0d49d_0_62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2d966d0d49d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d966d0d49d_0_73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d966d0d49d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339dbba7bd1_0_4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339dbba7bd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339dbba7bd1_0_6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339dbba7bd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339dbba7bd1_0_8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339dbba7bd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339dbba7bd1_0_10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339dbba7bd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d932fb42f9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2d932fb42f9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Adjunct Professor - brought into BCC to teach beekeeping in 2023.</a:t>
            </a:r>
            <a:endParaRPr dirty="0"/>
          </a:p>
          <a:p>
            <a:pPr marL="0" lvl="0" indent="0" algn="l" rtl="0">
              <a:spcBef>
                <a:spcPts val="0"/>
              </a:spcBef>
              <a:spcAft>
                <a:spcPts val="0"/>
              </a:spcAft>
              <a:buNone/>
            </a:pPr>
            <a:r>
              <a:rPr lang="en" dirty="0"/>
              <a:t>BA and MS from BSU</a:t>
            </a:r>
            <a:endParaRPr dirty="0"/>
          </a:p>
          <a:p>
            <a:pPr marL="0" lvl="0" indent="0" algn="l" rtl="0">
              <a:spcBef>
                <a:spcPts val="0"/>
              </a:spcBef>
              <a:spcAft>
                <a:spcPts val="0"/>
              </a:spcAft>
              <a:buNone/>
            </a:pPr>
            <a:r>
              <a:rPr lang="en" dirty="0"/>
              <a:t>PhD - just started</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Next Slide: I love to teach.</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2d966d0d49d_0_75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2d966d0d49d_0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2d966d0d49d_0_77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2d966d0d49d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2d966d0d49d_0_79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2d966d0d49d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2d966d0d49d_0_104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2d966d0d49d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2d966d0d49d_0_106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2d966d0d49d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2d966d0d49d_0_108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2d966d0d49d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2d966d0d49d_0_110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2d966d0d49d_0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2d966d0d49d_0_120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2d966d0d49d_0_1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339dbba7bd1_0_16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 name="Google Shape;1412;g339dbba7bd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339dbba7bd1_0_18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339dbba7bd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336f2ef9ba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336f2ef9ba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love teaching, being around the college, and working with the kids.  Future Goal: Full-time Teaching Position!</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Next Slide: </a:t>
            </a:r>
            <a:r>
              <a:rPr lang="en-US" dirty="0"/>
              <a:t>What do I do for work currently - besides being an adjunct?</a:t>
            </a: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339dbba7bd1_0_2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339dbba7bd1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339dbba7bd1_0_3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339dbba7bd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339dbba7bd1_0_2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339dbba7bd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3391cec7859_0_4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3391cec785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339421f109c_0_1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339421f109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339421f109c_0_3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2" name="Google Shape;1522;g339421f109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Zero-shot vs. One-shot vs. Few-shot Prompting vs. Chain-Of-Thought Prompting</a:t>
            </a:r>
            <a:endParaRPr b="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dirty="0">
                <a:solidFill>
                  <a:schemeClr val="dk1"/>
                </a:solidFill>
              </a:rPr>
              <a:t>Zero-shot prompting</a:t>
            </a:r>
            <a:r>
              <a:rPr lang="en" dirty="0">
                <a:solidFill>
                  <a:schemeClr val="dk1"/>
                </a:solidFill>
              </a:rPr>
              <a:t>:</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No examples provided</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Example: "Translate this sentence to French: 'The cat is on the table.'"</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The model attempts the task based solely on instructions</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dirty="0">
                <a:solidFill>
                  <a:schemeClr val="dk1"/>
                </a:solidFill>
              </a:rPr>
              <a:t>One-shot prompting</a:t>
            </a:r>
            <a:r>
              <a:rPr lang="en" dirty="0">
                <a:solidFill>
                  <a:schemeClr val="dk1"/>
                </a:solidFill>
              </a:rPr>
              <a:t>:</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Exactly one example provided</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Example: "Translate English to French. English: 'Hello, how are you?' French: 'Bonjour, comment allez-vous?' Now translate: 'The cat is on the table.'"</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The model learns from this single demonstration</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dirty="0">
                <a:solidFill>
                  <a:schemeClr val="dk1"/>
                </a:solidFill>
              </a:rPr>
              <a:t>Few-shot prompting</a:t>
            </a:r>
            <a:r>
              <a:rPr lang="en" dirty="0">
                <a:solidFill>
                  <a:schemeClr val="dk1"/>
                </a:solidFill>
              </a:rPr>
              <a:t>:</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Multiple examples provided (typically 2-10)</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Example: "Translate English to French: English: 'Hello' → French: 'Bonjour' English: 'Thank you' → French: 'Merci' English: 'How are you?' → French: 'Comment allez-vous?' English: 'The cat is on the table.' → French: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The model infers patterns from multiple examples</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When each approach is most effective:</a:t>
            </a:r>
            <a:endParaRPr b="1"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dirty="0">
                <a:solidFill>
                  <a:schemeClr val="dk1"/>
                </a:solidFill>
              </a:rPr>
              <a:t>Zero-shot</a:t>
            </a:r>
            <a:r>
              <a:rPr lang="en" dirty="0">
                <a:solidFill>
                  <a:schemeClr val="dk1"/>
                </a:solidFill>
              </a:rPr>
              <a:t> works best for:</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Simple, common tasks the model was likely exposed to during training</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Tasks with clear, unambiguous instructions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When providing examples is difficult or time-consuming</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b="1" dirty="0">
                <a:solidFill>
                  <a:schemeClr val="dk1"/>
                </a:solidFill>
              </a:rPr>
              <a:t>One-shot</a:t>
            </a:r>
            <a:r>
              <a:rPr lang="en" dirty="0">
                <a:solidFill>
                  <a:schemeClr val="dk1"/>
                </a:solidFill>
              </a:rPr>
              <a:t> works best for:</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Demonstrating a specific style or format you want followed</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Tasks that might be interpreted in multiple ways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Providing context for how the task should be approached</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b="1" dirty="0">
                <a:solidFill>
                  <a:schemeClr val="dk1"/>
                </a:solidFill>
              </a:rPr>
              <a:t>Few-shot</a:t>
            </a:r>
            <a:r>
              <a:rPr lang="en" dirty="0">
                <a:solidFill>
                  <a:schemeClr val="dk1"/>
                </a:solidFill>
              </a:rPr>
              <a:t> works best for:</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Complex tasks requiring pattern recognition</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Unusual or domain-specific tasks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When you need consistent formatting across multiple outputs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Tasks requiring specific reasoning steps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b="1" dirty="0">
                <a:solidFill>
                  <a:schemeClr val="dk1"/>
                </a:solidFill>
              </a:rPr>
              <a:t>Chain-of-thought</a:t>
            </a:r>
            <a:r>
              <a:rPr lang="en" dirty="0">
                <a:solidFill>
                  <a:schemeClr val="dk1"/>
                </a:solidFill>
              </a:rPr>
              <a:t> prompting is a technique where you encourage the AI to break down complex problems into smaller steps and "show its work" - similar to how you might solve a math problem by writing out each step rather than just giving the final answer.</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Basic prompt:</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"What's the total cost of buying 3 books at $12.99 each and 2 magazines at $8.50 each, including 8% tax?"</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Chain-of-thought prompt:</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"Let's solve this step by step:</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1. First, calculate the cost of books:</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   * Cost of books = 3 × $12.99 = $38.97</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2. Then, calculate the cost of magazines:</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   * Cost of magazines = 2 × $8.50 = $17.00</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3. Add the subtotal:</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   * Subtotal = $38.97 + $17.00 = $55.97</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4. Calculate 8% tax:</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   * Tax = $55.97 × 0.08 = $4.48</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5. Finally, add tax to get total:</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   * Total = $55.97 + $4.48 = $60.45"</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The benefits of chain-of-thought prompting include:</a:t>
            </a:r>
            <a:endParaRPr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Making complex reasoning transparent</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Catching errors more easily</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Breaking down complex problems into manageable steps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Making it easier to modify or debug the reasoning process</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It's particularly useful for:</a:t>
            </a:r>
            <a:endParaRPr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Math problems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Logic puzzles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Complex analysis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Decision-making processes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Troubleshooting</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The term "zero-shot" emphasizes how remarkable it is that modern language models can perform tasks without examples, something that wasn't possible with earlier AI systems which required extensive training on specific task datasets.</a:t>
            </a: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39421f109c_0_5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39421f109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339421f109c_0_7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339421f109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2dcc61e0ad1_0_10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2dcc61e0ad1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339421f109c_0_10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339421f109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Consistent response format</a:t>
            </a:r>
            <a:r>
              <a:rPr lang="en">
                <a:solidFill>
                  <a:schemeClr val="dk1"/>
                </a:solidFill>
              </a:rPr>
              <a:t>: You can specify how you want information presented (e.g., bullet points, step-by-step explanations, or academic format)</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Domain-specific expertise</a:t>
            </a:r>
            <a:r>
              <a:rPr lang="en">
                <a:solidFill>
                  <a:schemeClr val="dk1"/>
                </a:solidFill>
              </a:rPr>
              <a:t>: You can request responses tailored to your field or background (e.g., "frame explanations in terms relevant to an educator" or "use legal terminology")</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Workflow efficiency</a:t>
            </a:r>
            <a:r>
              <a:rPr lang="en">
                <a:solidFill>
                  <a:schemeClr val="dk1"/>
                </a:solidFill>
              </a:rPr>
              <a:t>: Custom instructions eliminate the need to repeatedly explain how you want Claude to respond in each conversation</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Level of detail control</a:t>
            </a:r>
            <a:r>
              <a:rPr lang="en">
                <a:solidFill>
                  <a:schemeClr val="dk1"/>
                </a:solidFill>
              </a:rPr>
              <a:t>: You can specify whether you prefer concise answers or in-depth explanations</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Background context</a:t>
            </a:r>
            <a:r>
              <a:rPr lang="en">
                <a:solidFill>
                  <a:schemeClr val="dk1"/>
                </a:solidFill>
              </a:rPr>
              <a:t>: You can provide information about yourself that helps the AI give more relevant responses (e.g., your professional background, skill level, or learning style)</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Streamlined collaboration</a:t>
            </a:r>
            <a:r>
              <a:rPr lang="en">
                <a:solidFill>
                  <a:schemeClr val="dk1"/>
                </a:solidFill>
              </a:rPr>
              <a:t>: For specific projects or tasks, you can set instructions that help the AI consistently follow your preferred approach</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36f2ef9ba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336f2ef9ba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Independent consultant – heathcare -&gt; AI</a:t>
            </a:r>
          </a:p>
          <a:p>
            <a:pPr marL="0" lvl="0" indent="0" algn="l" rtl="0">
              <a:spcBef>
                <a:spcPts val="0"/>
              </a:spcBef>
              <a:spcAft>
                <a:spcPts val="0"/>
              </a:spcAft>
              <a:buNone/>
            </a:pPr>
            <a:r>
              <a:rPr lang="en" dirty="0"/>
              <a:t>Director Consulting Firm</a:t>
            </a:r>
          </a:p>
          <a:p>
            <a:pPr marL="0" lvl="0" indent="0" algn="l" rtl="0">
              <a:spcBef>
                <a:spcPts val="0"/>
              </a:spcBef>
              <a:spcAft>
                <a:spcPts val="0"/>
              </a:spcAft>
              <a:buNone/>
            </a:pPr>
            <a:r>
              <a:rPr lang="en" dirty="0"/>
              <a:t>Director Hopsital IT</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Next Slide: I’m not all work and no play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2dcc61e0ad1_0_15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2dcc61e0ad1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2dcc61e0ad1_0_16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2dcc61e0ad1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2dcc61e0ad1_0_17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2dcc61e0ad1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ideas:</a:t>
            </a:r>
            <a:endParaRPr/>
          </a:p>
          <a:p>
            <a:pPr marL="0" lvl="0" indent="0" algn="l" rtl="0">
              <a:spcBef>
                <a:spcPts val="0"/>
              </a:spcBef>
              <a:spcAft>
                <a:spcPts val="0"/>
              </a:spcAft>
              <a:buNone/>
            </a:pPr>
            <a:r>
              <a:rPr lang="en"/>
              <a:t>Custom Instructions can be set to include department's citation style guide and feedback policies</a:t>
            </a:r>
            <a:endParaRPr/>
          </a:p>
          <a:p>
            <a:pPr marL="457200" lvl="0" indent="-298450" algn="l" rtl="0">
              <a:spcBef>
                <a:spcPts val="0"/>
              </a:spcBef>
              <a:spcAft>
                <a:spcPts val="0"/>
              </a:spcAft>
              <a:buSzPts val="1100"/>
              <a:buChar char="-"/>
            </a:pPr>
            <a:r>
              <a:rPr lang="en"/>
              <a:t>Generate feedback for a student's essay that lacks proper citations, following our department's guidelines</a:t>
            </a: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2dcc61e0ad1_0_13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2dcc61e0ad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339421f109c_0_6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339421f109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2dcc61e0ad1_0_13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2dcc61e0ad1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339421f109c_0_11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339421f109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39421f109c_0_12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39421f109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339421f109c_0_13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339421f109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339421f109c_0_14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339421f109c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336f2ef9ba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336f2ef9ba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Navy – Yoga – Programming – Beekeeping – Sailing – Piano (church)</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Next Slide: I’m the guy causing all the trouble</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339421f109c_0_15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339421f109c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338462c2ef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338462c2ef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There are other things you could included like …</a:t>
            </a:r>
            <a:endParaRPr dirty="0"/>
          </a:p>
          <a:p>
            <a:pPr marL="457200" lvl="0" indent="-298450" algn="l" rtl="0">
              <a:spcBef>
                <a:spcPts val="0"/>
              </a:spcBef>
              <a:spcAft>
                <a:spcPts val="0"/>
              </a:spcAft>
              <a:buSzPts val="1100"/>
              <a:buChar char="-"/>
            </a:pPr>
            <a:r>
              <a:rPr lang="en" dirty="0"/>
              <a:t>Student accommodations</a:t>
            </a:r>
            <a:endParaRPr dirty="0"/>
          </a:p>
          <a:p>
            <a:pPr marL="457200" lvl="0" indent="-298450" algn="l" rtl="0">
              <a:spcBef>
                <a:spcPts val="0"/>
              </a:spcBef>
              <a:spcAft>
                <a:spcPts val="0"/>
              </a:spcAft>
              <a:buSzPts val="1100"/>
              <a:buChar char="-"/>
            </a:pPr>
            <a:r>
              <a:rPr lang="en" dirty="0"/>
              <a:t>Rubric</a:t>
            </a:r>
            <a:endParaRPr dirty="0"/>
          </a:p>
          <a:p>
            <a:pPr marL="457200" lvl="0" indent="-298450" algn="l" rtl="0">
              <a:spcBef>
                <a:spcPts val="0"/>
              </a:spcBef>
              <a:spcAft>
                <a:spcPts val="0"/>
              </a:spcAft>
              <a:buSzPts val="1100"/>
              <a:buChar char="-"/>
            </a:pPr>
            <a:r>
              <a:rPr lang="en" dirty="0"/>
              <a:t>Samples of previous research assignments</a:t>
            </a:r>
            <a:endParaRPr dirty="0"/>
          </a:p>
          <a:p>
            <a:pPr marL="457200" lvl="0" indent="-298450" algn="l" rtl="0">
              <a:spcBef>
                <a:spcPts val="0"/>
              </a:spcBef>
              <a:spcAft>
                <a:spcPts val="0"/>
              </a:spcAft>
              <a:buSzPts val="1100"/>
              <a:buChar char="-"/>
            </a:pPr>
            <a:r>
              <a:rPr lang="en" dirty="0"/>
              <a:t>Examples of </a:t>
            </a:r>
            <a:r>
              <a:rPr lang="en-US" dirty="0"/>
              <a:t>your writing style</a:t>
            </a:r>
          </a:p>
          <a:p>
            <a:pPr marL="158750" lvl="0" indent="0" algn="l" rtl="0">
              <a:spcBef>
                <a:spcPts val="0"/>
              </a:spcBef>
              <a:spcAft>
                <a:spcPts val="0"/>
              </a:spcAft>
              <a:buSzPts val="1100"/>
              <a:buNone/>
            </a:pPr>
            <a:endParaRPr lang="en-US" dirty="0"/>
          </a:p>
          <a:p>
            <a:pPr marL="158750" lvl="0" indent="0" algn="l" rtl="0">
              <a:spcBef>
                <a:spcPts val="0"/>
              </a:spcBef>
              <a:spcAft>
                <a:spcPts val="0"/>
              </a:spcAft>
              <a:buSzPts val="1100"/>
              <a:buNone/>
            </a:pPr>
            <a:r>
              <a:rPr lang="en-US" dirty="0"/>
              <a:t>SHOW FILE: CLIMATE CHANGE RESEARCH PAPER ASSIGNMENT.TXT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339421f109c_0_16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339421f109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339421f109c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339421f109c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SHOW FILE: GPT </a:t>
            </a:r>
            <a:r>
              <a:rPr lang="en-US"/>
              <a:t>ASSIGNMENT RESULTS</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339421f109c_0_19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339421f109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339421f109c_0_19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339421f109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700" b="1">
                <a:solidFill>
                  <a:schemeClr val="dk1"/>
                </a:solidFill>
              </a:rPr>
              <a:t>Question Generation and Diversity</a:t>
            </a:r>
            <a:endParaRPr sz="17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rPr>
              <a:t>Automated Question Banks</a:t>
            </a:r>
            <a:r>
              <a:rPr lang="en">
                <a:solidFill>
                  <a:schemeClr val="dk1"/>
                </a:solidFill>
              </a:rPr>
              <a:t>: AI can generate diverse question types (multiple-choice, short answer, essay prompts) based on course materials, creating extensive question banks that teachers can customize.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Bloom's Taxonomy Alignment</a:t>
            </a:r>
            <a:r>
              <a:rPr lang="en">
                <a:solidFill>
                  <a:schemeClr val="dk1"/>
                </a:solidFill>
              </a:rPr>
              <a:t>: AI tools can tag and create questions that target specific cognitive levels, ensuring exams assess various thinking skills from recall to evaluation.</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Discipline-Specific Question Formulation</a:t>
            </a:r>
            <a:r>
              <a:rPr lang="en">
                <a:solidFill>
                  <a:schemeClr val="dk1"/>
                </a:solidFill>
              </a:rPr>
              <a:t>: For mathematics, AI can generate varied problem sets with different variables; for humanities, it can create text analysis questions based on course </a:t>
            </a:r>
            <a:endParaRPr>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339421f109c_0_22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339421f109c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700" b="1">
                <a:solidFill>
                  <a:schemeClr val="dk1"/>
                </a:solidFill>
              </a:rPr>
              <a:t>Assessment Design</a:t>
            </a:r>
            <a:endParaRPr sz="1700" b="1">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4"/>
            </a:pPr>
            <a:r>
              <a:rPr lang="en" b="1">
                <a:solidFill>
                  <a:schemeClr val="dk1"/>
                </a:solidFill>
              </a:rPr>
              <a:t>Exam Blueprint Generation</a:t>
            </a:r>
            <a:r>
              <a:rPr lang="en">
                <a:solidFill>
                  <a:schemeClr val="dk1"/>
                </a:solidFill>
              </a:rPr>
              <a:t>: AI can analyze course learning objectives and suggest optimal distribution of question types, difficulty levels, and topics.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startAt="4"/>
            </a:pPr>
            <a:r>
              <a:rPr lang="en" b="1">
                <a:solidFill>
                  <a:schemeClr val="dk1"/>
                </a:solidFill>
              </a:rPr>
              <a:t>Customized Rubric Creation</a:t>
            </a:r>
            <a:r>
              <a:rPr lang="en">
                <a:solidFill>
                  <a:schemeClr val="dk1"/>
                </a:solidFill>
              </a:rPr>
              <a:t>: Generate detailed scoring rubrics for subjective questions tailored to specific learning outcomes.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startAt="4"/>
            </a:pPr>
            <a:r>
              <a:rPr lang="en" b="1">
                <a:solidFill>
                  <a:schemeClr val="dk1"/>
                </a:solidFill>
              </a:rPr>
              <a:t>Randomized Version Creation</a:t>
            </a:r>
            <a:r>
              <a:rPr lang="en">
                <a:solidFill>
                  <a:schemeClr val="dk1"/>
                </a:solidFill>
              </a:rPr>
              <a:t>: Automatically create multiple exam versions with equivalent difficulty but different questions to reduce academic dishonesty.</a:t>
            </a:r>
            <a:endParaRPr>
              <a:solidFill>
                <a:schemeClr val="dk1"/>
              </a:solidFill>
            </a:endParaRPr>
          </a:p>
          <a:p>
            <a:pPr marL="0" lvl="0" indent="0" algn="l" rtl="0">
              <a:spcBef>
                <a:spcPts val="1200"/>
              </a:spcBef>
              <a:spcAft>
                <a:spcPts val="0"/>
              </a:spcAft>
              <a:buNone/>
            </a:pP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339421f109c_0_23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339421f109c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700" b="1">
                <a:solidFill>
                  <a:schemeClr val="dk1"/>
                </a:solidFill>
              </a:rPr>
              <a:t>Accessibility and Inclusivity</a:t>
            </a:r>
            <a:endParaRPr sz="1700" b="1">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7"/>
            </a:pPr>
            <a:r>
              <a:rPr lang="en" b="1">
                <a:solidFill>
                  <a:schemeClr val="dk1"/>
                </a:solidFill>
              </a:rPr>
              <a:t>Language Simplification</a:t>
            </a:r>
            <a:r>
              <a:rPr lang="en">
                <a:solidFill>
                  <a:schemeClr val="dk1"/>
                </a:solidFill>
              </a:rPr>
              <a:t>: AI can identify complex wording and suggest alternatives to reduce linguistic bias while maintaining assessment integrity.</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startAt="7"/>
            </a:pPr>
            <a:r>
              <a:rPr lang="en" b="1">
                <a:solidFill>
                  <a:schemeClr val="dk1"/>
                </a:solidFill>
              </a:rPr>
              <a:t>Accommodation Suggestions</a:t>
            </a:r>
            <a:r>
              <a:rPr lang="en">
                <a:solidFill>
                  <a:schemeClr val="dk1"/>
                </a:solidFill>
              </a:rPr>
              <a:t>: Based on exam content, AI can recommend appropriate accommodations for students with various learning needs.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startAt="7"/>
            </a:pPr>
            <a:r>
              <a:rPr lang="en" b="1">
                <a:solidFill>
                  <a:schemeClr val="dk1"/>
                </a:solidFill>
              </a:rPr>
              <a:t>Cultural Bias Detection</a:t>
            </a:r>
            <a:r>
              <a:rPr lang="en">
                <a:solidFill>
                  <a:schemeClr val="dk1"/>
                </a:solidFill>
              </a:rPr>
              <a:t>: Identify and suggest alternatives for questions that might contain unintentional cultural biases.</a:t>
            </a:r>
            <a:endParaRPr>
              <a:solidFill>
                <a:schemeClr val="dk1"/>
              </a:solidFill>
            </a:endParaRPr>
          </a:p>
          <a:p>
            <a:pPr marL="0" lvl="0" indent="0" algn="l" rtl="0">
              <a:spcBef>
                <a:spcPts val="1200"/>
              </a:spcBef>
              <a:spcAft>
                <a:spcPts val="0"/>
              </a:spcAft>
              <a:buNone/>
            </a:pP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339421f109c_0_22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339421f109c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700" b="1">
                <a:solidFill>
                  <a:schemeClr val="dk1"/>
                </a:solidFill>
              </a:rPr>
              <a:t>Efficiency Tools</a:t>
            </a:r>
            <a:endParaRPr sz="1700" b="1">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10"/>
            </a:pPr>
            <a:r>
              <a:rPr lang="en" b="1">
                <a:solidFill>
                  <a:schemeClr val="dk1"/>
                </a:solidFill>
              </a:rPr>
              <a:t>Answer Key Generation</a:t>
            </a:r>
            <a:r>
              <a:rPr lang="en">
                <a:solidFill>
                  <a:schemeClr val="dk1"/>
                </a:solidFill>
              </a:rPr>
              <a:t>: Automatically create comprehensive answer keys with explanations for faster grading.</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startAt="10"/>
            </a:pPr>
            <a:r>
              <a:rPr lang="en" b="1">
                <a:solidFill>
                  <a:schemeClr val="dk1"/>
                </a:solidFill>
              </a:rPr>
              <a:t>Exam Time Estimation</a:t>
            </a:r>
            <a:r>
              <a:rPr lang="en">
                <a:solidFill>
                  <a:schemeClr val="dk1"/>
                </a:solidFill>
              </a:rPr>
              <a:t>: Analyze question complexity to estimate appropriate time allocations for exam sections.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startAt="10"/>
            </a:pPr>
            <a:r>
              <a:rPr lang="en" b="1">
                <a:solidFill>
                  <a:schemeClr val="dk1"/>
                </a:solidFill>
              </a:rPr>
              <a:t>Content Coverage Analysis</a:t>
            </a:r>
            <a:r>
              <a:rPr lang="en">
                <a:solidFill>
                  <a:schemeClr val="dk1"/>
                </a:solidFill>
              </a:rPr>
              <a:t>: Ensure balanced representation of course topics by identifying over or under-represented content areas.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339421f109c_0_24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339421f109c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700" b="1">
                <a:solidFill>
                  <a:schemeClr val="dk1"/>
                </a:solidFill>
              </a:rPr>
              <a:t>Integration with Learning Management Systems</a:t>
            </a:r>
            <a:endParaRPr sz="1700" b="1">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13"/>
            </a:pPr>
            <a:r>
              <a:rPr lang="en" b="1">
                <a:solidFill>
                  <a:schemeClr val="dk1"/>
                </a:solidFill>
              </a:rPr>
              <a:t>Direct LMS Import</a:t>
            </a:r>
            <a:r>
              <a:rPr lang="en">
                <a:solidFill>
                  <a:schemeClr val="dk1"/>
                </a:solidFill>
              </a:rPr>
              <a:t>: Generate questions in formats compatible with popular LMSs like Canvas, Blackboard, or Moodle.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startAt="13"/>
            </a:pPr>
            <a:r>
              <a:rPr lang="en" b="1">
                <a:solidFill>
                  <a:schemeClr val="dk1"/>
                </a:solidFill>
              </a:rPr>
              <a:t>Auto-formatting</a:t>
            </a:r>
            <a:r>
              <a:rPr lang="en">
                <a:solidFill>
                  <a:schemeClr val="dk1"/>
                </a:solidFill>
              </a:rPr>
              <a:t>: Convert question sets into printable PDFs or accessible digital formats with proper spacing and layout.</a:t>
            </a:r>
            <a:endParaRPr>
              <a:solidFill>
                <a:schemeClr val="dk1"/>
              </a:solidFill>
            </a:endParaRPr>
          </a:p>
          <a:p>
            <a:pPr marL="0" lvl="0" indent="0" algn="l" rtl="0">
              <a:spcBef>
                <a:spcPts val="1200"/>
              </a:spcBef>
              <a:spcAft>
                <a:spcPts val="0"/>
              </a:spcAft>
              <a:buNone/>
            </a:pPr>
            <a:endParaRPr sz="1700"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d966d0d49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2d966d0d49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 the guy causing all the trouble</a:t>
            </a:r>
          </a:p>
          <a:p>
            <a:pPr marL="0" lvl="0" indent="0" algn="l" rtl="0">
              <a:spcBef>
                <a:spcPts val="0"/>
              </a:spcBef>
              <a:spcAft>
                <a:spcPts val="0"/>
              </a:spcAft>
              <a:buNone/>
            </a:pPr>
            <a:r>
              <a:rPr lang="en" dirty="0"/>
              <a:t>FEEL FREE TO EMAIL WITH SUGGESTIONS FOR TOPICS!  </a:t>
            </a:r>
          </a:p>
          <a:p>
            <a:pPr marL="0" lvl="0" indent="0" algn="l" rtl="0">
              <a:spcBef>
                <a:spcPts val="0"/>
              </a:spcBef>
              <a:spcAft>
                <a:spcPts val="0"/>
              </a:spcAft>
              <a:buNone/>
            </a:pPr>
            <a:r>
              <a:rPr lang="en" dirty="0"/>
              <a:t>Let me know if you disagree with me or if you want me to show you exactly how to make it work.  </a:t>
            </a:r>
          </a:p>
          <a:p>
            <a:pPr marL="0" lvl="0" indent="0" algn="l" rtl="0">
              <a:spcBef>
                <a:spcPts val="0"/>
              </a:spcBef>
              <a:spcAft>
                <a:spcPts val="0"/>
              </a:spcAft>
              <a:buNone/>
            </a:pPr>
            <a:r>
              <a:rPr lang="en" dirty="0"/>
              <a:t>Ask me to come into your office to demonstrate something, etc.</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Next Slide: Free AI resources</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339421f109c_0_26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339421f109c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b="1">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339421f109c_0_30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339421f109c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339421f109c_0_29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339421f109c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339421f109c_0_32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339421f109c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b="1">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339421f109c_0_3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339421f109c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b="1">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339421f109c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339421f109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There are other things you could included like …</a:t>
            </a:r>
            <a:endParaRPr dirty="0"/>
          </a:p>
          <a:p>
            <a:pPr marL="457200" lvl="0" indent="-298450" algn="l" rtl="0">
              <a:spcBef>
                <a:spcPts val="0"/>
              </a:spcBef>
              <a:spcAft>
                <a:spcPts val="0"/>
              </a:spcAft>
              <a:buSzPts val="1100"/>
              <a:buChar char="-"/>
            </a:pPr>
            <a:r>
              <a:rPr lang="en" dirty="0"/>
              <a:t>Generating positive feedback for wrong answers.</a:t>
            </a:r>
            <a:endParaRPr dirty="0"/>
          </a:p>
          <a:p>
            <a:pPr marL="457200" lvl="0" indent="-298450" algn="l" rtl="0">
              <a:spcBef>
                <a:spcPts val="0"/>
              </a:spcBef>
              <a:spcAft>
                <a:spcPts val="0"/>
              </a:spcAft>
              <a:buSzPts val="1100"/>
              <a:buChar char="-"/>
            </a:pPr>
            <a:r>
              <a:rPr lang="en" dirty="0"/>
              <a:t>Ask the AI to generate an uploadable version in order to import into Canvas</a:t>
            </a:r>
          </a:p>
          <a:p>
            <a:pPr marL="158750" lvl="0" indent="0" algn="l" rtl="0">
              <a:spcBef>
                <a:spcPts val="0"/>
              </a:spcBef>
              <a:spcAft>
                <a:spcPts val="0"/>
              </a:spcAft>
              <a:buSzPts val="1100"/>
              <a:buNone/>
            </a:pPr>
            <a:endParaRPr lang="en" dirty="0"/>
          </a:p>
          <a:p>
            <a:pPr marL="158750" lvl="0" indent="0" algn="l" rtl="0">
              <a:spcBef>
                <a:spcPts val="0"/>
              </a:spcBef>
              <a:spcAft>
                <a:spcPts val="0"/>
              </a:spcAft>
              <a:buSzPts val="1100"/>
              <a:buNone/>
            </a:pPr>
            <a:r>
              <a:rPr lang="en" dirty="0"/>
              <a:t>SHOW FILE: WATER CONSERVATION EXAM.PDF</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2d9ae938854_0_1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2d9ae93885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339dbba7bd1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339dbba7b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2dcc61e0ad1_0_3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2dcc61e0ad1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2dcc61e0ad1_0_32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6" name="Google Shape;1836;g2dcc61e0ad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2d966d0d49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2d966d0d49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My AI websites - free to use, no registration required.</a:t>
            </a:r>
            <a:endParaRPr dirty="0"/>
          </a:p>
          <a:p>
            <a:pPr marL="0" lvl="0" indent="0" algn="l" rtl="0">
              <a:spcBef>
                <a:spcPts val="0"/>
              </a:spcBef>
              <a:spcAft>
                <a:spcPts val="0"/>
              </a:spcAft>
              <a:buNone/>
            </a:pPr>
            <a:r>
              <a:rPr lang="en" dirty="0"/>
              <a:t>College Faculty, College Students, High School Faculty</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Next Slide: the faculty site has more than what you’ll need.</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2dcc61e0ad1_0_32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2dcc61e0ad1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2dcc61e0ad1_0_3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2" name="Google Shape;1852;g2dcc61e0ad1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2dcc61e0ad1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2dcc61e0ad1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rgbClr val="434343"/>
                </a:solidFill>
              </a:rPr>
              <a:t>SHOW FILE: LAB REPORT FEEDBACK TEMPLATE.TXT</a:t>
            </a:r>
            <a:endParaRPr sz="1400" dirty="0">
              <a:solidFill>
                <a:srgbClr val="434343"/>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339dbba7bd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339dbba7bd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rgbClr val="434343"/>
                </a:solidFill>
              </a:rPr>
              <a:t>SHOW FILE: STUDENT 1-3 GRADED ASSIGNMENTS.TXT</a:t>
            </a:r>
          </a:p>
          <a:p>
            <a:pPr marL="0" lvl="0" indent="0" algn="l" rtl="0">
              <a:spcBef>
                <a:spcPts val="0"/>
              </a:spcBef>
              <a:spcAft>
                <a:spcPts val="0"/>
              </a:spcAft>
              <a:buNone/>
            </a:pPr>
            <a:r>
              <a:rPr lang="en-US" sz="1400" dirty="0">
                <a:solidFill>
                  <a:srgbClr val="434343"/>
                </a:solidFill>
              </a:rPr>
              <a:t>SHOW FILE: GRADING ANALYSIS RESULTS.TXT</a:t>
            </a:r>
            <a:endParaRPr sz="1400" dirty="0">
              <a:solidFill>
                <a:srgbClr val="434343"/>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2dcc61e0ad1_0_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2dcc61e0ad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2dcc61e0ad1_0_2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2dcc61e0ad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2dcc61e0ad1_0_7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2dcc61e0ad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2dcc61e0ad1_0_8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2dcc61e0ad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2dcc61e0ad1_0_8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2dcc61e0ad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2dcc61e0ad1_0_9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2" name="Google Shape;1922;g2dcc61e0ad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d966d0d49d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d966d0d49d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AI Faculty Site- from AI 101 (getting star,ted, prompting), dept specific information, syllabus, how to use AI (chat gpt, claude, bard, copilot, etc) – pros and cons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Next Slide: Articles</a:t>
            </a: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339421f109c_0_35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339421f109c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339421f109c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339421f109c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rgbClr val="434343"/>
                </a:solidFill>
              </a:rPr>
              <a:t>SHOW FILE: GROUP RESEARCH PRESENTATION RUBRIC.PDF</a:t>
            </a:r>
            <a:endParaRPr sz="1400" dirty="0">
              <a:solidFill>
                <a:srgbClr val="434343"/>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2dcc61e0ad1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2dcc61e0ad1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rgbClr val="434343"/>
                </a:solidFill>
              </a:rPr>
              <a:t>SHOW FILE: ENGINEERING DESIGN PROJECT EVALUATION RUBRIC.PDF</a:t>
            </a:r>
            <a:endParaRPr sz="1400" dirty="0">
              <a:solidFill>
                <a:srgbClr val="434343"/>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2dcc61e0ad1_0_12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2dcc61e0ad1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2dcc61e0ad1_0_2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2dcc61e0ad1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2dcc61e0ad1_0_23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6" name="Google Shape;1966;g2dcc61e0ad1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2dcc61e0ad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2dcc61e0ad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rgbClr val="434343"/>
                </a:solidFill>
              </a:rPr>
              <a:t>SHOW FILES: 5 SAMPLE EMAIL TO STUDENTS.TXT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g2dcc61e0ad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4" name="Google Shape;1984;g2dcc61e0ad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solidFill>
                  <a:srgbClr val="434343"/>
                </a:solidFill>
              </a:rPr>
              <a:t>SHOW FILE: STUDENT EMAIL ANLAYSIS RESULTS.TXT</a:t>
            </a:r>
          </a:p>
          <a:p>
            <a:pPr marL="0" lvl="0" indent="0" algn="l" rtl="0">
              <a:spcBef>
                <a:spcPts val="0"/>
              </a:spcBef>
              <a:spcAft>
                <a:spcPts val="0"/>
              </a:spcAft>
              <a:buNone/>
            </a:pPr>
            <a:endParaRPr sz="1400" dirty="0">
              <a:solidFill>
                <a:srgbClr val="434343"/>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2dcc61e0ad1_0_25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2dcc61e0ad1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2dcc61e0ad1_0_20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3" name="Google Shape;2003;g2dcc61e0ad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2d966d0d49d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2d966d0d49d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AI Faculty Site - lots of good articles!</a:t>
            </a: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g339421f109c_0_37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9" name="Google Shape;2009;g339421f109c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2d9ae938854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2d9ae938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2d9ae938854_0_1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2d9ae93885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g2d9ae938854_0_2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7" name="Google Shape;2057;g2d9ae93885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2d9ae938854_0_3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2d9ae93885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7"/>
        <p:cNvGrpSpPr/>
        <p:nvPr/>
      </p:nvGrpSpPr>
      <p:grpSpPr>
        <a:xfrm>
          <a:off x="0" y="0"/>
          <a:ext cx="0" cy="0"/>
          <a:chOff x="0" y="0"/>
          <a:chExt cx="0" cy="0"/>
        </a:xfrm>
      </p:grpSpPr>
      <p:sp>
        <p:nvSpPr>
          <p:cNvPr id="2088" name="Google Shape;2088;g2d9ae938854_0_5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9" name="Google Shape;2089;g2d9ae93885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2d9ae938854_0_6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2d9ae93885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434343"/>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2d9ae938854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9" name="Google Shape;2119;g2d9ae93885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2dcc61e0ad1_0_36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2dcc61e0ad1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23850" algn="ctr">
              <a:spcBef>
                <a:spcPts val="0"/>
              </a:spcBef>
              <a:spcAft>
                <a:spcPts val="0"/>
              </a:spcAft>
              <a:buSzPts val="1500"/>
              <a:buChar char="●"/>
              <a:defRPr/>
            </a:lvl1pPr>
            <a:lvl2pPr marL="914400" lvl="1" indent="-317500" algn="ctr">
              <a:spcBef>
                <a:spcPts val="0"/>
              </a:spcBef>
              <a:spcAft>
                <a:spcPts val="0"/>
              </a:spcAft>
              <a:buSzPts val="1400"/>
              <a:buChar char="○"/>
              <a:defRPr/>
            </a:lvl2pPr>
            <a:lvl3pPr marL="1371600" lvl="2" indent="-311150" algn="ctr">
              <a:spcBef>
                <a:spcPts val="0"/>
              </a:spcBef>
              <a:spcAft>
                <a:spcPts val="0"/>
              </a:spcAft>
              <a:buSzPts val="1300"/>
              <a:buChar char="■"/>
              <a:defRPr/>
            </a:lvl3pPr>
            <a:lvl4pPr marL="1828800" lvl="3" indent="-304800" algn="ctr">
              <a:spcBef>
                <a:spcPts val="0"/>
              </a:spcBef>
              <a:spcAft>
                <a:spcPts val="0"/>
              </a:spcAft>
              <a:buSzPts val="1200"/>
              <a:buChar char="●"/>
              <a:defRPr/>
            </a:lvl4pPr>
            <a:lvl5pPr marL="2286000" lvl="4" indent="-298450" algn="ctr">
              <a:spcBef>
                <a:spcPts val="0"/>
              </a:spcBef>
              <a:spcAft>
                <a:spcPts val="0"/>
              </a:spcAft>
              <a:buSzPts val="1100"/>
              <a:buChar char="○"/>
              <a:defRPr/>
            </a:lvl5pPr>
            <a:lvl6pPr marL="2743200" lvl="5" indent="-292100" algn="ctr">
              <a:spcBef>
                <a:spcPts val="0"/>
              </a:spcBef>
              <a:spcAft>
                <a:spcPts val="0"/>
              </a:spcAft>
              <a:buSzPts val="1000"/>
              <a:buChar char="■"/>
              <a:defRPr/>
            </a:lvl6pPr>
            <a:lvl7pPr marL="3200400" lvl="6" indent="-285750" algn="ctr">
              <a:spcBef>
                <a:spcPts val="0"/>
              </a:spcBef>
              <a:spcAft>
                <a:spcPts val="0"/>
              </a:spcAft>
              <a:buSzPts val="900"/>
              <a:buChar char="●"/>
              <a:defRPr/>
            </a:lvl7pPr>
            <a:lvl8pPr marL="3657600" lvl="7" indent="-279400" algn="ctr">
              <a:spcBef>
                <a:spcPts val="0"/>
              </a:spcBef>
              <a:spcAft>
                <a:spcPts val="0"/>
              </a:spcAft>
              <a:buSzPts val="800"/>
              <a:buChar char="○"/>
              <a:defRPr/>
            </a:lvl8pPr>
            <a:lvl9pPr marL="4114800" lvl="8" indent="-273050" algn="ctr">
              <a:spcBef>
                <a:spcPts val="0"/>
              </a:spcBef>
              <a:spcAft>
                <a:spcPts val="0"/>
              </a:spcAft>
              <a:buSzPts val="7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55"/>
        <p:cNvGrpSpPr/>
        <p:nvPr/>
      </p:nvGrpSpPr>
      <p:grpSpPr>
        <a:xfrm>
          <a:off x="0" y="0"/>
          <a:ext cx="0" cy="0"/>
          <a:chOff x="0" y="0"/>
          <a:chExt cx="0" cy="0"/>
        </a:xfrm>
      </p:grpSpPr>
      <p:grpSp>
        <p:nvGrpSpPr>
          <p:cNvPr id="856" name="Google Shape;856;p103"/>
          <p:cNvGrpSpPr/>
          <p:nvPr/>
        </p:nvGrpSpPr>
        <p:grpSpPr>
          <a:xfrm>
            <a:off x="6098378" y="5"/>
            <a:ext cx="3045625" cy="2030570"/>
            <a:chOff x="6098378" y="5"/>
            <a:chExt cx="3045625" cy="2030570"/>
          </a:xfrm>
        </p:grpSpPr>
        <p:sp>
          <p:nvSpPr>
            <p:cNvPr id="857" name="Google Shape;857;p10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0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0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0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0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0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863" name="Google Shape;863;p103"/>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864" name="Google Shape;864;p10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865"/>
        <p:cNvGrpSpPr/>
        <p:nvPr/>
      </p:nvGrpSpPr>
      <p:grpSpPr>
        <a:xfrm>
          <a:off x="0" y="0"/>
          <a:ext cx="0" cy="0"/>
          <a:chOff x="0" y="0"/>
          <a:chExt cx="0" cy="0"/>
        </a:xfrm>
      </p:grpSpPr>
      <p:grpSp>
        <p:nvGrpSpPr>
          <p:cNvPr id="866" name="Google Shape;866;p104"/>
          <p:cNvGrpSpPr/>
          <p:nvPr/>
        </p:nvGrpSpPr>
        <p:grpSpPr>
          <a:xfrm>
            <a:off x="6098378" y="5"/>
            <a:ext cx="3045625" cy="2030570"/>
            <a:chOff x="6098378" y="5"/>
            <a:chExt cx="3045625" cy="2030570"/>
          </a:xfrm>
        </p:grpSpPr>
        <p:sp>
          <p:nvSpPr>
            <p:cNvPr id="867" name="Google Shape;867;p104"/>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04"/>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04"/>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04"/>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04"/>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 name="Google Shape;872;p104"/>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873" name="Google Shape;873;p10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74"/>
        <p:cNvGrpSpPr/>
        <p:nvPr/>
      </p:nvGrpSpPr>
      <p:grpSpPr>
        <a:xfrm>
          <a:off x="0" y="0"/>
          <a:ext cx="0" cy="0"/>
          <a:chOff x="0" y="0"/>
          <a:chExt cx="0" cy="0"/>
        </a:xfrm>
      </p:grpSpPr>
      <p:grpSp>
        <p:nvGrpSpPr>
          <p:cNvPr id="875" name="Google Shape;875;p105"/>
          <p:cNvGrpSpPr/>
          <p:nvPr/>
        </p:nvGrpSpPr>
        <p:grpSpPr>
          <a:xfrm>
            <a:off x="0" y="3903669"/>
            <a:ext cx="9144000" cy="1239925"/>
            <a:chOff x="0" y="3903669"/>
            <a:chExt cx="9144000" cy="1239925"/>
          </a:xfrm>
        </p:grpSpPr>
        <p:sp>
          <p:nvSpPr>
            <p:cNvPr id="876" name="Google Shape;876;p105"/>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05"/>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05"/>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05"/>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05"/>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1" name="Google Shape;881;p10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2" name="Google Shape;882;p10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83" name="Google Shape;883;p10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4"/>
        <p:cNvGrpSpPr/>
        <p:nvPr/>
      </p:nvGrpSpPr>
      <p:grpSpPr>
        <a:xfrm>
          <a:off x="0" y="0"/>
          <a:ext cx="0" cy="0"/>
          <a:chOff x="0" y="0"/>
          <a:chExt cx="0" cy="0"/>
        </a:xfrm>
      </p:grpSpPr>
      <p:sp>
        <p:nvSpPr>
          <p:cNvPr id="885" name="Google Shape;885;p10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6" name="Google Shape;886;p106"/>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7" name="Google Shape;887;p106"/>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8" name="Google Shape;888;p10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9"/>
        <p:cNvGrpSpPr/>
        <p:nvPr/>
      </p:nvGrpSpPr>
      <p:grpSpPr>
        <a:xfrm>
          <a:off x="0" y="0"/>
          <a:ext cx="0" cy="0"/>
          <a:chOff x="0" y="0"/>
          <a:chExt cx="0" cy="0"/>
        </a:xfrm>
      </p:grpSpPr>
      <p:sp>
        <p:nvSpPr>
          <p:cNvPr id="890" name="Google Shape;890;p10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91" name="Google Shape;891;p10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92"/>
        <p:cNvGrpSpPr/>
        <p:nvPr/>
      </p:nvGrpSpPr>
      <p:grpSpPr>
        <a:xfrm>
          <a:off x="0" y="0"/>
          <a:ext cx="0" cy="0"/>
          <a:chOff x="0" y="0"/>
          <a:chExt cx="0" cy="0"/>
        </a:xfrm>
      </p:grpSpPr>
      <p:sp>
        <p:nvSpPr>
          <p:cNvPr id="893" name="Google Shape;893;p10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94" name="Google Shape;894;p108"/>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95" name="Google Shape;895;p10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896"/>
        <p:cNvGrpSpPr/>
        <p:nvPr/>
      </p:nvGrpSpPr>
      <p:grpSpPr>
        <a:xfrm>
          <a:off x="0" y="0"/>
          <a:ext cx="0" cy="0"/>
          <a:chOff x="0" y="0"/>
          <a:chExt cx="0" cy="0"/>
        </a:xfrm>
      </p:grpSpPr>
      <p:grpSp>
        <p:nvGrpSpPr>
          <p:cNvPr id="897" name="Google Shape;897;p109"/>
          <p:cNvGrpSpPr/>
          <p:nvPr/>
        </p:nvGrpSpPr>
        <p:grpSpPr>
          <a:xfrm>
            <a:off x="6098378" y="5"/>
            <a:ext cx="3045625" cy="2030570"/>
            <a:chOff x="6098378" y="5"/>
            <a:chExt cx="3045625" cy="2030570"/>
          </a:xfrm>
        </p:grpSpPr>
        <p:sp>
          <p:nvSpPr>
            <p:cNvPr id="898" name="Google Shape;898;p109"/>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09"/>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09"/>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9"/>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9"/>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09"/>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904" name="Google Shape;904;p10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5"/>
        <p:cNvGrpSpPr/>
        <p:nvPr/>
      </p:nvGrpSpPr>
      <p:grpSpPr>
        <a:xfrm>
          <a:off x="0" y="0"/>
          <a:ext cx="0" cy="0"/>
          <a:chOff x="0" y="0"/>
          <a:chExt cx="0" cy="0"/>
        </a:xfrm>
      </p:grpSpPr>
      <p:sp>
        <p:nvSpPr>
          <p:cNvPr id="906" name="Google Shape;906;p110"/>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7" name="Google Shape;907;p110"/>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08" name="Google Shape;908;p110"/>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09" name="Google Shape;909;p110"/>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10" name="Google Shape;910;p11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911" name="Google Shape;911;p1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2"/>
        <p:cNvGrpSpPr/>
        <p:nvPr/>
      </p:nvGrpSpPr>
      <p:grpSpPr>
        <a:xfrm>
          <a:off x="0" y="0"/>
          <a:ext cx="0" cy="0"/>
          <a:chOff x="0" y="0"/>
          <a:chExt cx="0" cy="0"/>
        </a:xfrm>
      </p:grpSpPr>
      <p:sp>
        <p:nvSpPr>
          <p:cNvPr id="913" name="Google Shape;913;p111"/>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914" name="Google Shape;914;p1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915"/>
        <p:cNvGrpSpPr/>
        <p:nvPr/>
      </p:nvGrpSpPr>
      <p:grpSpPr>
        <a:xfrm>
          <a:off x="0" y="0"/>
          <a:ext cx="0" cy="0"/>
          <a:chOff x="0" y="0"/>
          <a:chExt cx="0" cy="0"/>
        </a:xfrm>
      </p:grpSpPr>
      <p:grpSp>
        <p:nvGrpSpPr>
          <p:cNvPr id="916" name="Google Shape;916;p112"/>
          <p:cNvGrpSpPr/>
          <p:nvPr/>
        </p:nvGrpSpPr>
        <p:grpSpPr>
          <a:xfrm>
            <a:off x="6098378" y="5"/>
            <a:ext cx="3045625" cy="2030570"/>
            <a:chOff x="6098378" y="5"/>
            <a:chExt cx="3045625" cy="2030570"/>
          </a:xfrm>
        </p:grpSpPr>
        <p:sp>
          <p:nvSpPr>
            <p:cNvPr id="917" name="Google Shape;917;p11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1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1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1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1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112"/>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923" name="Google Shape;923;p112"/>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924" name="Google Shape;924;p1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5"/>
        <p:cNvGrpSpPr/>
        <p:nvPr/>
      </p:nvGrpSpPr>
      <p:grpSpPr>
        <a:xfrm>
          <a:off x="0" y="0"/>
          <a:ext cx="0" cy="0"/>
          <a:chOff x="0" y="0"/>
          <a:chExt cx="0" cy="0"/>
        </a:xfrm>
      </p:grpSpPr>
      <p:sp>
        <p:nvSpPr>
          <p:cNvPr id="926" name="Google Shape;926;p11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4" name="Google Shape;54;p13"/>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5" name="Google Shape;55;p13"/>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6" name="Google Shape;56;p13"/>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7" name="Google Shape;57;p13"/>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8" name="Google Shape;58;p13"/>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4"/>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62" name="Google Shape;62;p14"/>
          <p:cNvSpPr>
            <a:spLocks noGrp="1"/>
          </p:cNvSpPr>
          <p:nvPr>
            <p:ph type="pic" idx="2"/>
          </p:nvPr>
        </p:nvSpPr>
        <p:spPr>
          <a:xfrm>
            <a:off x="4992024" y="1152775"/>
            <a:ext cx="3840300" cy="3416400"/>
          </a:xfrm>
          <a:prstGeom prst="rect">
            <a:avLst/>
          </a:prstGeom>
          <a:noFill/>
          <a:ln>
            <a:noFill/>
          </a:ln>
        </p:spPr>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big ideas">
  <p:cSld name="CUSTOM_1_1">
    <p:spTree>
      <p:nvGrpSpPr>
        <p:cNvPr id="1" name="Shape 64"/>
        <p:cNvGrpSpPr/>
        <p:nvPr/>
      </p:nvGrpSpPr>
      <p:grpSpPr>
        <a:xfrm>
          <a:off x="0" y="0"/>
          <a:ext cx="0" cy="0"/>
          <a:chOff x="0" y="0"/>
          <a:chExt cx="0" cy="0"/>
        </a:xfrm>
      </p:grpSpPr>
      <p:sp>
        <p:nvSpPr>
          <p:cNvPr id="65" name="Google Shape;6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5"/>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7" name="Google Shape;67;p15"/>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68" name="Google Shape;68;p15"/>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69" name="Google Shape;69;p15"/>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0" name="Google Shape;70;p15"/>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71"/>
        <p:cNvGrpSpPr/>
        <p:nvPr/>
      </p:nvGrpSpPr>
      <p:grpSpPr>
        <a:xfrm>
          <a:off x="0" y="0"/>
          <a:ext cx="0" cy="0"/>
          <a:chOff x="0" y="0"/>
          <a:chExt cx="0" cy="0"/>
        </a:xfrm>
      </p:grpSpPr>
      <p:sp>
        <p:nvSpPr>
          <p:cNvPr id="72" name="Google Shape;7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6"/>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74" name="Google Shape;74;p16"/>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75" name="Google Shape;75;p16"/>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76" name="Google Shape;76;p16"/>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7" name="Google Shape;77;p16"/>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8" name="Google Shape;78;p16"/>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9" name="Google Shape;79;p16"/>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80"/>
        <p:cNvGrpSpPr/>
        <p:nvPr/>
      </p:nvGrpSpPr>
      <p:grpSpPr>
        <a:xfrm>
          <a:off x="0" y="0"/>
          <a:ext cx="0" cy="0"/>
          <a:chOff x="0" y="0"/>
          <a:chExt cx="0" cy="0"/>
        </a:xfrm>
      </p:grpSpPr>
      <p:sp>
        <p:nvSpPr>
          <p:cNvPr id="81" name="Google Shape;8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7"/>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83" name="Google Shape;83;p17"/>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84" name="Google Shape;84;p17"/>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85" name="Google Shape;85;p17"/>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86" name="Google Shape;86;p17"/>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7" name="Google Shape;87;p17"/>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8" name="Google Shape;88;p17"/>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9" name="Google Shape;89;p17"/>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0" name="Google Shape;90;p17"/>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8"/>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 name="Google Shape;97;p19"/>
          <p:cNvSpPr>
            <a:spLocks noGrp="1"/>
          </p:cNvSpPr>
          <p:nvPr>
            <p:ph type="pic" idx="2"/>
          </p:nvPr>
        </p:nvSpPr>
        <p:spPr>
          <a:xfrm>
            <a:off x="4804825" y="1133300"/>
            <a:ext cx="4027500" cy="2392800"/>
          </a:xfrm>
          <a:prstGeom prst="rect">
            <a:avLst/>
          </a:prstGeom>
          <a:noFill/>
          <a:ln>
            <a:noFill/>
          </a:ln>
        </p:spPr>
      </p:sp>
      <p:sp>
        <p:nvSpPr>
          <p:cNvPr id="98" name="Google Shape;98;p19"/>
          <p:cNvSpPr>
            <a:spLocks noGrp="1"/>
          </p:cNvSpPr>
          <p:nvPr>
            <p:ph type="pic" idx="3"/>
          </p:nvPr>
        </p:nvSpPr>
        <p:spPr>
          <a:xfrm>
            <a:off x="311725" y="1133300"/>
            <a:ext cx="4027500" cy="2392800"/>
          </a:xfrm>
          <a:prstGeom prst="rect">
            <a:avLst/>
          </a:prstGeom>
          <a:noFill/>
          <a:ln>
            <a:noFill/>
          </a:ln>
        </p:spPr>
      </p:sp>
      <p:sp>
        <p:nvSpPr>
          <p:cNvPr id="99" name="Google Shape;99;p19"/>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0" name="Google Shape;10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9"/>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03" name="Google Shape;103;p19"/>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04"/>
        <p:cNvGrpSpPr/>
        <p:nvPr/>
      </p:nvGrpSpPr>
      <p:grpSpPr>
        <a:xfrm>
          <a:off x="0" y="0"/>
          <a:ext cx="0" cy="0"/>
          <a:chOff x="0" y="0"/>
          <a:chExt cx="0" cy="0"/>
        </a:xfrm>
      </p:grpSpPr>
      <p:sp>
        <p:nvSpPr>
          <p:cNvPr id="105" name="Google Shape;105;p20"/>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6" name="Google Shape;106;p20"/>
          <p:cNvSpPr>
            <a:spLocks noGrp="1"/>
          </p:cNvSpPr>
          <p:nvPr>
            <p:ph type="pic" idx="2"/>
          </p:nvPr>
        </p:nvSpPr>
        <p:spPr>
          <a:xfrm>
            <a:off x="6205225" y="1128325"/>
            <a:ext cx="2627100" cy="2273100"/>
          </a:xfrm>
          <a:prstGeom prst="rect">
            <a:avLst/>
          </a:prstGeom>
          <a:noFill/>
          <a:ln>
            <a:noFill/>
          </a:ln>
        </p:spPr>
      </p:sp>
      <p:sp>
        <p:nvSpPr>
          <p:cNvPr id="107" name="Google Shape;107;p20"/>
          <p:cNvSpPr>
            <a:spLocks noGrp="1"/>
          </p:cNvSpPr>
          <p:nvPr>
            <p:ph type="pic" idx="3"/>
          </p:nvPr>
        </p:nvSpPr>
        <p:spPr>
          <a:xfrm>
            <a:off x="311725" y="1128325"/>
            <a:ext cx="2627100" cy="2273100"/>
          </a:xfrm>
          <a:prstGeom prst="rect">
            <a:avLst/>
          </a:prstGeom>
          <a:noFill/>
          <a:ln>
            <a:noFill/>
          </a:ln>
        </p:spPr>
      </p:sp>
      <p:sp>
        <p:nvSpPr>
          <p:cNvPr id="108" name="Google Shape;108;p20"/>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9" name="Google Shape;109;p20"/>
          <p:cNvSpPr>
            <a:spLocks noGrp="1"/>
          </p:cNvSpPr>
          <p:nvPr>
            <p:ph type="pic" idx="5"/>
          </p:nvPr>
        </p:nvSpPr>
        <p:spPr>
          <a:xfrm>
            <a:off x="3255250" y="1128325"/>
            <a:ext cx="2627100" cy="2273100"/>
          </a:xfrm>
          <a:prstGeom prst="rect">
            <a:avLst/>
          </a:prstGeom>
          <a:noFill/>
          <a:ln>
            <a:noFill/>
          </a:ln>
        </p:spPr>
      </p:sp>
      <p:sp>
        <p:nvSpPr>
          <p:cNvPr id="110" name="Google Shape;110;p20"/>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1" name="Google Shape;11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0"/>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4" name="Google Shape;114;p20"/>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5" name="Google Shape;115;p20"/>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16"/>
        <p:cNvGrpSpPr/>
        <p:nvPr/>
      </p:nvGrpSpPr>
      <p:grpSpPr>
        <a:xfrm>
          <a:off x="0" y="0"/>
          <a:ext cx="0" cy="0"/>
          <a:chOff x="0" y="0"/>
          <a:chExt cx="0" cy="0"/>
        </a:xfrm>
      </p:grpSpPr>
      <p:sp>
        <p:nvSpPr>
          <p:cNvPr id="117" name="Google Shape;117;p21"/>
          <p:cNvSpPr>
            <a:spLocks noGrp="1"/>
          </p:cNvSpPr>
          <p:nvPr>
            <p:ph type="pic" idx="2"/>
          </p:nvPr>
        </p:nvSpPr>
        <p:spPr>
          <a:xfrm>
            <a:off x="311700" y="445025"/>
            <a:ext cx="8520600" cy="4218300"/>
          </a:xfrm>
          <a:prstGeom prst="rect">
            <a:avLst/>
          </a:prstGeom>
          <a:noFill/>
          <a:ln>
            <a:noFill/>
          </a:ln>
        </p:spPr>
      </p:sp>
      <p:sp>
        <p:nvSpPr>
          <p:cNvPr id="118" name="Google Shape;11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19"/>
        <p:cNvGrpSpPr/>
        <p:nvPr/>
      </p:nvGrpSpPr>
      <p:grpSpPr>
        <a:xfrm>
          <a:off x="0" y="0"/>
          <a:ext cx="0" cy="0"/>
          <a:chOff x="0" y="0"/>
          <a:chExt cx="0" cy="0"/>
        </a:xfrm>
      </p:grpSpPr>
      <p:sp>
        <p:nvSpPr>
          <p:cNvPr id="120" name="Google Shape;12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22"/>
          <p:cNvSpPr>
            <a:spLocks noGrp="1"/>
          </p:cNvSpPr>
          <p:nvPr>
            <p:ph type="pic" idx="2"/>
          </p:nvPr>
        </p:nvSpPr>
        <p:spPr>
          <a:xfrm>
            <a:off x="3389600" y="118913"/>
            <a:ext cx="1643700" cy="1535100"/>
          </a:xfrm>
          <a:prstGeom prst="rect">
            <a:avLst/>
          </a:prstGeom>
          <a:noFill/>
          <a:ln>
            <a:noFill/>
          </a:ln>
        </p:spPr>
      </p:sp>
      <p:sp>
        <p:nvSpPr>
          <p:cNvPr id="122" name="Google Shape;122;p22"/>
          <p:cNvSpPr>
            <a:spLocks noGrp="1"/>
          </p:cNvSpPr>
          <p:nvPr>
            <p:ph type="pic" idx="3"/>
          </p:nvPr>
        </p:nvSpPr>
        <p:spPr>
          <a:xfrm>
            <a:off x="5195935" y="118913"/>
            <a:ext cx="1643700" cy="1535100"/>
          </a:xfrm>
          <a:prstGeom prst="rect">
            <a:avLst/>
          </a:prstGeom>
          <a:noFill/>
          <a:ln>
            <a:noFill/>
          </a:ln>
        </p:spPr>
      </p:sp>
      <p:sp>
        <p:nvSpPr>
          <p:cNvPr id="123" name="Google Shape;123;p22"/>
          <p:cNvSpPr>
            <a:spLocks noGrp="1"/>
          </p:cNvSpPr>
          <p:nvPr>
            <p:ph type="pic" idx="4"/>
          </p:nvPr>
        </p:nvSpPr>
        <p:spPr>
          <a:xfrm>
            <a:off x="7002270" y="118913"/>
            <a:ext cx="1643700" cy="1535100"/>
          </a:xfrm>
          <a:prstGeom prst="rect">
            <a:avLst/>
          </a:prstGeom>
          <a:noFill/>
          <a:ln>
            <a:noFill/>
          </a:ln>
        </p:spPr>
      </p:sp>
      <p:sp>
        <p:nvSpPr>
          <p:cNvPr id="124" name="Google Shape;124;p22"/>
          <p:cNvSpPr>
            <a:spLocks noGrp="1"/>
          </p:cNvSpPr>
          <p:nvPr>
            <p:ph type="pic" idx="5"/>
          </p:nvPr>
        </p:nvSpPr>
        <p:spPr>
          <a:xfrm>
            <a:off x="3389588" y="1804212"/>
            <a:ext cx="1643700" cy="1535100"/>
          </a:xfrm>
          <a:prstGeom prst="rect">
            <a:avLst/>
          </a:prstGeom>
          <a:noFill/>
          <a:ln>
            <a:noFill/>
          </a:ln>
        </p:spPr>
      </p:sp>
      <p:sp>
        <p:nvSpPr>
          <p:cNvPr id="125" name="Google Shape;125;p22"/>
          <p:cNvSpPr>
            <a:spLocks noGrp="1"/>
          </p:cNvSpPr>
          <p:nvPr>
            <p:ph type="pic" idx="6"/>
          </p:nvPr>
        </p:nvSpPr>
        <p:spPr>
          <a:xfrm>
            <a:off x="5195922" y="1804212"/>
            <a:ext cx="1643700" cy="1535100"/>
          </a:xfrm>
          <a:prstGeom prst="rect">
            <a:avLst/>
          </a:prstGeom>
          <a:noFill/>
          <a:ln>
            <a:noFill/>
          </a:ln>
        </p:spPr>
      </p:sp>
      <p:sp>
        <p:nvSpPr>
          <p:cNvPr id="126" name="Google Shape;126;p22"/>
          <p:cNvSpPr>
            <a:spLocks noGrp="1"/>
          </p:cNvSpPr>
          <p:nvPr>
            <p:ph type="pic" idx="7"/>
          </p:nvPr>
        </p:nvSpPr>
        <p:spPr>
          <a:xfrm>
            <a:off x="7002257" y="1804212"/>
            <a:ext cx="1643700" cy="1535100"/>
          </a:xfrm>
          <a:prstGeom prst="rect">
            <a:avLst/>
          </a:prstGeom>
          <a:noFill/>
          <a:ln>
            <a:noFill/>
          </a:ln>
        </p:spPr>
      </p:sp>
      <p:sp>
        <p:nvSpPr>
          <p:cNvPr id="127" name="Google Shape;127;p22"/>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2"/>
          <p:cNvSpPr>
            <a:spLocks noGrp="1"/>
          </p:cNvSpPr>
          <p:nvPr>
            <p:ph type="pic" idx="8"/>
          </p:nvPr>
        </p:nvSpPr>
        <p:spPr>
          <a:xfrm>
            <a:off x="3389588" y="3489487"/>
            <a:ext cx="1643700" cy="1535100"/>
          </a:xfrm>
          <a:prstGeom prst="rect">
            <a:avLst/>
          </a:prstGeom>
          <a:noFill/>
          <a:ln>
            <a:noFill/>
          </a:ln>
        </p:spPr>
      </p:sp>
      <p:sp>
        <p:nvSpPr>
          <p:cNvPr id="129" name="Google Shape;129;p22"/>
          <p:cNvSpPr>
            <a:spLocks noGrp="1"/>
          </p:cNvSpPr>
          <p:nvPr>
            <p:ph type="pic" idx="9"/>
          </p:nvPr>
        </p:nvSpPr>
        <p:spPr>
          <a:xfrm>
            <a:off x="5195922" y="3489487"/>
            <a:ext cx="1643700" cy="1535100"/>
          </a:xfrm>
          <a:prstGeom prst="rect">
            <a:avLst/>
          </a:prstGeom>
          <a:noFill/>
          <a:ln>
            <a:noFill/>
          </a:ln>
        </p:spPr>
      </p:sp>
      <p:sp>
        <p:nvSpPr>
          <p:cNvPr id="130" name="Google Shape;130;p22"/>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cSld name="BLANK_1">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697350" y="2932550"/>
            <a:ext cx="7749300" cy="1015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a:endParaRPr/>
          </a:p>
        </p:txBody>
      </p:sp>
      <p:sp>
        <p:nvSpPr>
          <p:cNvPr id="133" name="Google Shape;133;p23"/>
          <p:cNvSpPr txBox="1">
            <a:spLocks noGrp="1"/>
          </p:cNvSpPr>
          <p:nvPr>
            <p:ph type="title" idx="2"/>
          </p:nvPr>
        </p:nvSpPr>
        <p:spPr>
          <a:xfrm>
            <a:off x="3278250" y="1194450"/>
            <a:ext cx="2587500" cy="1992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4"/>
              </a:buClr>
              <a:buSzPts val="12800"/>
              <a:buNone/>
              <a:defRPr sz="12800">
                <a:solidFill>
                  <a:schemeClr val="accent4"/>
                </a:solidFill>
              </a:defRPr>
            </a:lvl1pPr>
            <a:lvl2pPr lvl="1"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2pPr>
            <a:lvl3pPr lvl="2"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3pPr>
            <a:lvl4pPr lvl="3"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4pPr>
            <a:lvl5pPr lvl="4"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5pPr>
            <a:lvl6pPr lvl="5"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6pPr>
            <a:lvl7pPr lvl="6"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7pPr>
            <a:lvl8pPr lvl="7"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8pPr>
            <a:lvl9pPr lvl="8"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9pPr>
          </a:lstStyle>
          <a:p>
            <a:endParaRPr/>
          </a:p>
        </p:txBody>
      </p:sp>
      <p:sp>
        <p:nvSpPr>
          <p:cNvPr id="134" name="Google Shape;134;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37">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secHead">
  <p:cSld name="SECTION_HEADER">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632850" y="1124700"/>
            <a:ext cx="7878300" cy="1741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5400"/>
              <a:buFont typeface="Hepta Slab"/>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4"/>
          <p:cNvSpPr txBox="1">
            <a:spLocks noGrp="1"/>
          </p:cNvSpPr>
          <p:nvPr>
            <p:ph type="body" idx="1"/>
          </p:nvPr>
        </p:nvSpPr>
        <p:spPr>
          <a:xfrm>
            <a:off x="4064100" y="4335200"/>
            <a:ext cx="1015800" cy="266100"/>
          </a:xfrm>
          <a:prstGeom prst="rect">
            <a:avLst/>
          </a:prstGeom>
          <a:ln w="9525" cap="flat" cmpd="sng">
            <a:solidFill>
              <a:schemeClr val="dk1"/>
            </a:solidFill>
            <a:prstDash val="solid"/>
            <a:round/>
            <a:headEnd type="none" w="sm" len="sm"/>
            <a:tailEnd type="none" w="sm" len="sm"/>
          </a:ln>
        </p:spPr>
        <p:txBody>
          <a:bodyPr spcFirstLastPara="1" wrap="square" lIns="0" tIns="0" rIns="0" bIns="0" anchor="ctr" anchorCtr="0">
            <a:noAutofit/>
          </a:bodyPr>
          <a:lstStyle>
            <a:lvl1pPr marL="457200" lvl="0" indent="-298450">
              <a:spcBef>
                <a:spcPts val="0"/>
              </a:spcBef>
              <a:spcAft>
                <a:spcPts val="0"/>
              </a:spcAft>
              <a:buSzPts val="1100"/>
              <a:buFont typeface="Barlow Medium"/>
              <a:buChar char="●"/>
              <a:defRPr sz="1100">
                <a:latin typeface="Barlow Medium"/>
                <a:ea typeface="Barlow Medium"/>
                <a:cs typeface="Barlow Medium"/>
                <a:sym typeface="Barlow Medium"/>
              </a:defRPr>
            </a:lvl1pPr>
            <a:lvl2pPr marL="914400" lvl="1" indent="-298450">
              <a:spcBef>
                <a:spcPts val="0"/>
              </a:spcBef>
              <a:spcAft>
                <a:spcPts val="0"/>
              </a:spcAft>
              <a:buSzPts val="1100"/>
              <a:buFont typeface="Barlow Medium"/>
              <a:buChar char="○"/>
              <a:defRPr sz="1100">
                <a:latin typeface="Barlow Medium"/>
                <a:ea typeface="Barlow Medium"/>
                <a:cs typeface="Barlow Medium"/>
                <a:sym typeface="Barlow Medium"/>
              </a:defRPr>
            </a:lvl2pPr>
            <a:lvl3pPr marL="1371600" lvl="2" indent="-298450">
              <a:spcBef>
                <a:spcPts val="0"/>
              </a:spcBef>
              <a:spcAft>
                <a:spcPts val="0"/>
              </a:spcAft>
              <a:buSzPts val="1100"/>
              <a:buFont typeface="Barlow Medium"/>
              <a:buChar char="■"/>
              <a:defRPr sz="1100">
                <a:latin typeface="Barlow Medium"/>
                <a:ea typeface="Barlow Medium"/>
                <a:cs typeface="Barlow Medium"/>
                <a:sym typeface="Barlow Medium"/>
              </a:defRPr>
            </a:lvl3pPr>
            <a:lvl4pPr marL="1828800" lvl="3" indent="-298450">
              <a:spcBef>
                <a:spcPts val="0"/>
              </a:spcBef>
              <a:spcAft>
                <a:spcPts val="0"/>
              </a:spcAft>
              <a:buSzPts val="1100"/>
              <a:buFont typeface="Barlow Medium"/>
              <a:buChar char="●"/>
              <a:defRPr sz="1100">
                <a:latin typeface="Barlow Medium"/>
                <a:ea typeface="Barlow Medium"/>
                <a:cs typeface="Barlow Medium"/>
                <a:sym typeface="Barlow Medium"/>
              </a:defRPr>
            </a:lvl4pPr>
            <a:lvl5pPr marL="2286000" lvl="4" indent="-298450">
              <a:spcBef>
                <a:spcPts val="0"/>
              </a:spcBef>
              <a:spcAft>
                <a:spcPts val="0"/>
              </a:spcAft>
              <a:buSzPts val="1100"/>
              <a:buFont typeface="Barlow Medium"/>
              <a:buChar char="○"/>
              <a:defRPr>
                <a:latin typeface="Barlow Medium"/>
                <a:ea typeface="Barlow Medium"/>
                <a:cs typeface="Barlow Medium"/>
                <a:sym typeface="Barlow Medium"/>
              </a:defRPr>
            </a:lvl5pPr>
            <a:lvl6pPr marL="2743200" lvl="5" indent="-298450">
              <a:spcBef>
                <a:spcPts val="0"/>
              </a:spcBef>
              <a:spcAft>
                <a:spcPts val="0"/>
              </a:spcAft>
              <a:buSzPts val="1100"/>
              <a:buFont typeface="Barlow Medium"/>
              <a:buChar char="■"/>
              <a:defRPr sz="1100">
                <a:latin typeface="Barlow Medium"/>
                <a:ea typeface="Barlow Medium"/>
                <a:cs typeface="Barlow Medium"/>
                <a:sym typeface="Barlow Medium"/>
              </a:defRPr>
            </a:lvl6pPr>
            <a:lvl7pPr marL="3200400" lvl="6" indent="-298450">
              <a:spcBef>
                <a:spcPts val="0"/>
              </a:spcBef>
              <a:spcAft>
                <a:spcPts val="0"/>
              </a:spcAft>
              <a:buSzPts val="1100"/>
              <a:buFont typeface="Barlow Medium"/>
              <a:buChar char="●"/>
              <a:defRPr sz="1100">
                <a:latin typeface="Barlow Medium"/>
                <a:ea typeface="Barlow Medium"/>
                <a:cs typeface="Barlow Medium"/>
                <a:sym typeface="Barlow Medium"/>
              </a:defRPr>
            </a:lvl7pPr>
            <a:lvl8pPr marL="3657600" lvl="7" indent="-298450">
              <a:spcBef>
                <a:spcPts val="0"/>
              </a:spcBef>
              <a:spcAft>
                <a:spcPts val="0"/>
              </a:spcAft>
              <a:buSzPts val="1100"/>
              <a:buFont typeface="Barlow Medium"/>
              <a:buChar char="○"/>
              <a:defRPr sz="1100">
                <a:latin typeface="Barlow Medium"/>
                <a:ea typeface="Barlow Medium"/>
                <a:cs typeface="Barlow Medium"/>
                <a:sym typeface="Barlow Medium"/>
              </a:defRPr>
            </a:lvl8pPr>
            <a:lvl9pPr marL="4114800" lvl="8" indent="-298450">
              <a:spcBef>
                <a:spcPts val="0"/>
              </a:spcBef>
              <a:spcAft>
                <a:spcPts val="0"/>
              </a:spcAft>
              <a:buSzPts val="1100"/>
              <a:buFont typeface="Barlow Medium"/>
              <a:buChar char="■"/>
              <a:defRPr sz="1100">
                <a:latin typeface="Barlow Medium"/>
                <a:ea typeface="Barlow Medium"/>
                <a:cs typeface="Barlow Medium"/>
                <a:sym typeface="Barlow Medium"/>
              </a:defRPr>
            </a:lvl9pPr>
          </a:lstStyle>
          <a:p>
            <a:endParaRPr/>
          </a:p>
        </p:txBody>
      </p:sp>
      <p:sp>
        <p:nvSpPr>
          <p:cNvPr id="138" name="Google Shape;138;p24"/>
          <p:cNvSpPr txBox="1">
            <a:spLocks noGrp="1"/>
          </p:cNvSpPr>
          <p:nvPr>
            <p:ph type="subTitle" idx="2"/>
          </p:nvPr>
        </p:nvSpPr>
        <p:spPr>
          <a:xfrm>
            <a:off x="2857500" y="2902000"/>
            <a:ext cx="3765600" cy="93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2600"/>
              <a:buNone/>
              <a:defRPr sz="2600">
                <a:solidFill>
                  <a:schemeClr val="dk2"/>
                </a:solidFill>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a:endParaRPr/>
          </a:p>
        </p:txBody>
      </p:sp>
      <p:sp>
        <p:nvSpPr>
          <p:cNvPr id="139" name="Google Shape;139;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Barlow Medium"/>
                <a:ea typeface="Barlow Medium"/>
                <a:cs typeface="Barlow Medium"/>
                <a:sym typeface="Barlow Medium"/>
              </a:defRPr>
            </a:lvl1pPr>
            <a:lvl2pPr lvl="1">
              <a:buNone/>
              <a:defRPr>
                <a:latin typeface="Barlow Medium"/>
                <a:ea typeface="Barlow Medium"/>
                <a:cs typeface="Barlow Medium"/>
                <a:sym typeface="Barlow Medium"/>
              </a:defRPr>
            </a:lvl2pPr>
            <a:lvl3pPr lvl="2">
              <a:buNone/>
              <a:defRPr>
                <a:latin typeface="Barlow Medium"/>
                <a:ea typeface="Barlow Medium"/>
                <a:cs typeface="Barlow Medium"/>
                <a:sym typeface="Barlow Medium"/>
              </a:defRPr>
            </a:lvl3pPr>
            <a:lvl4pPr lvl="3">
              <a:buNone/>
              <a:defRPr>
                <a:latin typeface="Barlow Medium"/>
                <a:ea typeface="Barlow Medium"/>
                <a:cs typeface="Barlow Medium"/>
                <a:sym typeface="Barlow Medium"/>
              </a:defRPr>
            </a:lvl4pPr>
            <a:lvl5pPr lvl="4">
              <a:buNone/>
              <a:defRPr>
                <a:latin typeface="Barlow Medium"/>
                <a:ea typeface="Barlow Medium"/>
                <a:cs typeface="Barlow Medium"/>
                <a:sym typeface="Barlow Medium"/>
              </a:defRPr>
            </a:lvl5pPr>
            <a:lvl6pPr lvl="5">
              <a:buNone/>
              <a:defRPr>
                <a:latin typeface="Barlow Medium"/>
                <a:ea typeface="Barlow Medium"/>
                <a:cs typeface="Barlow Medium"/>
                <a:sym typeface="Barlow Medium"/>
              </a:defRPr>
            </a:lvl6pPr>
            <a:lvl7pPr lvl="6">
              <a:buNone/>
              <a:defRPr>
                <a:latin typeface="Barlow Medium"/>
                <a:ea typeface="Barlow Medium"/>
                <a:cs typeface="Barlow Medium"/>
                <a:sym typeface="Barlow Medium"/>
              </a:defRPr>
            </a:lvl7pPr>
            <a:lvl8pPr lvl="7">
              <a:buNone/>
              <a:defRPr>
                <a:latin typeface="Barlow Medium"/>
                <a:ea typeface="Barlow Medium"/>
                <a:cs typeface="Barlow Medium"/>
                <a:sym typeface="Barlow Medium"/>
              </a:defRPr>
            </a:lvl8pPr>
            <a:lvl9pPr lvl="8">
              <a:buNone/>
              <a:defRPr>
                <a:latin typeface="Barlow Medium"/>
                <a:ea typeface="Barlow Medium"/>
                <a:cs typeface="Barlow Medium"/>
                <a:sym typeface="Barlow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genda / Content" type="tx">
  <p:cSld name="TITLE_AND_BODY">
    <p:bg>
      <p:bgPr>
        <a:solidFill>
          <a:schemeClr val="accent4"/>
        </a:solidFill>
        <a:effectLst/>
      </p:bgPr>
    </p:bg>
    <p:spTree>
      <p:nvGrpSpPr>
        <p:cNvPr id="1" name="Shape 140"/>
        <p:cNvGrpSpPr/>
        <p:nvPr/>
      </p:nvGrpSpPr>
      <p:grpSpPr>
        <a:xfrm>
          <a:off x="0" y="0"/>
          <a:ext cx="0" cy="0"/>
          <a:chOff x="0" y="0"/>
          <a:chExt cx="0" cy="0"/>
        </a:xfrm>
      </p:grpSpPr>
      <p:sp>
        <p:nvSpPr>
          <p:cNvPr id="141" name="Google Shape;141;p25"/>
          <p:cNvSpPr txBox="1">
            <a:spLocks noGrp="1"/>
          </p:cNvSpPr>
          <p:nvPr>
            <p:ph type="subTitle" idx="1"/>
          </p:nvPr>
        </p:nvSpPr>
        <p:spPr>
          <a:xfrm>
            <a:off x="475075" y="309225"/>
            <a:ext cx="3655200" cy="35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2pPr>
            <a:lvl3pPr lvl="2">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3pPr>
            <a:lvl4pPr lvl="3">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4pPr>
            <a:lvl5pPr lvl="4">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5pPr>
            <a:lvl6pPr lvl="5">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6pPr>
            <a:lvl7pPr lvl="6">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7pPr>
            <a:lvl8pPr lvl="7">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8pPr>
            <a:lvl9pPr lvl="8">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9pPr>
          </a:lstStyle>
          <a:p>
            <a:endParaRPr/>
          </a:p>
        </p:txBody>
      </p:sp>
      <p:sp>
        <p:nvSpPr>
          <p:cNvPr id="142" name="Google Shape;142;p25"/>
          <p:cNvSpPr txBox="1">
            <a:spLocks noGrp="1"/>
          </p:cNvSpPr>
          <p:nvPr>
            <p:ph type="body" idx="2"/>
          </p:nvPr>
        </p:nvSpPr>
        <p:spPr>
          <a:xfrm>
            <a:off x="711097" y="980554"/>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43" name="Google Shape;143;p25"/>
          <p:cNvSpPr txBox="1">
            <a:spLocks noGrp="1"/>
          </p:cNvSpPr>
          <p:nvPr>
            <p:ph type="subTitle" idx="3"/>
          </p:nvPr>
        </p:nvSpPr>
        <p:spPr>
          <a:xfrm>
            <a:off x="1699221" y="980279"/>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44" name="Google Shape;144;p25"/>
          <p:cNvSpPr txBox="1">
            <a:spLocks noGrp="1"/>
          </p:cNvSpPr>
          <p:nvPr>
            <p:ph type="body" idx="4"/>
          </p:nvPr>
        </p:nvSpPr>
        <p:spPr>
          <a:xfrm>
            <a:off x="2285797" y="1226054"/>
            <a:ext cx="1775700" cy="1108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45" name="Google Shape;145;p25"/>
          <p:cNvSpPr txBox="1">
            <a:spLocks noGrp="1"/>
          </p:cNvSpPr>
          <p:nvPr>
            <p:ph type="body" idx="5"/>
          </p:nvPr>
        </p:nvSpPr>
        <p:spPr>
          <a:xfrm>
            <a:off x="711097" y="2222666"/>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46" name="Google Shape;146;p25"/>
          <p:cNvSpPr txBox="1">
            <a:spLocks noGrp="1"/>
          </p:cNvSpPr>
          <p:nvPr>
            <p:ph type="subTitle" idx="6"/>
          </p:nvPr>
        </p:nvSpPr>
        <p:spPr>
          <a:xfrm>
            <a:off x="1699221" y="2222391"/>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47" name="Google Shape;147;p25"/>
          <p:cNvSpPr txBox="1">
            <a:spLocks noGrp="1"/>
          </p:cNvSpPr>
          <p:nvPr>
            <p:ph type="body" idx="7"/>
          </p:nvPr>
        </p:nvSpPr>
        <p:spPr>
          <a:xfrm>
            <a:off x="2285797" y="2468166"/>
            <a:ext cx="1775700" cy="843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48" name="Google Shape;148;p25"/>
          <p:cNvSpPr txBox="1">
            <a:spLocks noGrp="1"/>
          </p:cNvSpPr>
          <p:nvPr>
            <p:ph type="body" idx="8"/>
          </p:nvPr>
        </p:nvSpPr>
        <p:spPr>
          <a:xfrm>
            <a:off x="711097" y="3219093"/>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49" name="Google Shape;149;p25"/>
          <p:cNvSpPr txBox="1">
            <a:spLocks noGrp="1"/>
          </p:cNvSpPr>
          <p:nvPr>
            <p:ph type="subTitle" idx="9"/>
          </p:nvPr>
        </p:nvSpPr>
        <p:spPr>
          <a:xfrm>
            <a:off x="1699221" y="3218818"/>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50" name="Google Shape;150;p25"/>
          <p:cNvSpPr txBox="1">
            <a:spLocks noGrp="1"/>
          </p:cNvSpPr>
          <p:nvPr>
            <p:ph type="body" idx="13"/>
          </p:nvPr>
        </p:nvSpPr>
        <p:spPr>
          <a:xfrm>
            <a:off x="2285797" y="3464593"/>
            <a:ext cx="1775700" cy="843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51" name="Google Shape;151;p25"/>
          <p:cNvSpPr txBox="1">
            <a:spLocks noGrp="1"/>
          </p:cNvSpPr>
          <p:nvPr>
            <p:ph type="body" idx="14"/>
          </p:nvPr>
        </p:nvSpPr>
        <p:spPr>
          <a:xfrm>
            <a:off x="4746581" y="980554"/>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52" name="Google Shape;152;p25"/>
          <p:cNvSpPr txBox="1">
            <a:spLocks noGrp="1"/>
          </p:cNvSpPr>
          <p:nvPr>
            <p:ph type="subTitle" idx="15"/>
          </p:nvPr>
        </p:nvSpPr>
        <p:spPr>
          <a:xfrm>
            <a:off x="5734705" y="980279"/>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53" name="Google Shape;153;p25"/>
          <p:cNvSpPr txBox="1">
            <a:spLocks noGrp="1"/>
          </p:cNvSpPr>
          <p:nvPr>
            <p:ph type="body" idx="16"/>
          </p:nvPr>
        </p:nvSpPr>
        <p:spPr>
          <a:xfrm>
            <a:off x="6321281" y="1226054"/>
            <a:ext cx="1775700" cy="1108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54" name="Google Shape;154;p25"/>
          <p:cNvSpPr txBox="1">
            <a:spLocks noGrp="1"/>
          </p:cNvSpPr>
          <p:nvPr>
            <p:ph type="body" idx="17"/>
          </p:nvPr>
        </p:nvSpPr>
        <p:spPr>
          <a:xfrm>
            <a:off x="4746581" y="2222666"/>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55" name="Google Shape;155;p25"/>
          <p:cNvSpPr txBox="1">
            <a:spLocks noGrp="1"/>
          </p:cNvSpPr>
          <p:nvPr>
            <p:ph type="subTitle" idx="18"/>
          </p:nvPr>
        </p:nvSpPr>
        <p:spPr>
          <a:xfrm>
            <a:off x="5734705" y="2222391"/>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56" name="Google Shape;156;p25"/>
          <p:cNvSpPr txBox="1">
            <a:spLocks noGrp="1"/>
          </p:cNvSpPr>
          <p:nvPr>
            <p:ph type="body" idx="19"/>
          </p:nvPr>
        </p:nvSpPr>
        <p:spPr>
          <a:xfrm>
            <a:off x="6321281" y="2468166"/>
            <a:ext cx="1775700" cy="843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57" name="Google Shape;157;p25"/>
          <p:cNvSpPr txBox="1">
            <a:spLocks noGrp="1"/>
          </p:cNvSpPr>
          <p:nvPr>
            <p:ph type="body" idx="20"/>
          </p:nvPr>
        </p:nvSpPr>
        <p:spPr>
          <a:xfrm>
            <a:off x="4746581" y="3219093"/>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58" name="Google Shape;158;p25"/>
          <p:cNvSpPr txBox="1">
            <a:spLocks noGrp="1"/>
          </p:cNvSpPr>
          <p:nvPr>
            <p:ph type="subTitle" idx="21"/>
          </p:nvPr>
        </p:nvSpPr>
        <p:spPr>
          <a:xfrm>
            <a:off x="5734705" y="3218818"/>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59" name="Google Shape;159;p25"/>
          <p:cNvSpPr txBox="1">
            <a:spLocks noGrp="1"/>
          </p:cNvSpPr>
          <p:nvPr>
            <p:ph type="body" idx="22"/>
          </p:nvPr>
        </p:nvSpPr>
        <p:spPr>
          <a:xfrm>
            <a:off x="6321281" y="3464593"/>
            <a:ext cx="1775700" cy="843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60" name="Google Shape;160;p25"/>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360">
          <p15:clr>
            <a:srgbClr val="E46962"/>
          </p15:clr>
        </p15:guide>
        <p15:guide id="3" orient="horz" pos="1048">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 Image" type="twoColTx">
  <p:cSld name="TITLE_AND_TWO_COLUMNS">
    <p:bg>
      <p:bgPr>
        <a:solidFill>
          <a:schemeClr val="dk1"/>
        </a:solidFill>
        <a:effectLst/>
      </p:bgPr>
    </p:bg>
    <p:spTree>
      <p:nvGrpSpPr>
        <p:cNvPr id="1" name="Shape 161"/>
        <p:cNvGrpSpPr/>
        <p:nvPr/>
      </p:nvGrpSpPr>
      <p:grpSpPr>
        <a:xfrm>
          <a:off x="0" y="0"/>
          <a:ext cx="0" cy="0"/>
          <a:chOff x="0" y="0"/>
          <a:chExt cx="0" cy="0"/>
        </a:xfrm>
      </p:grpSpPr>
      <p:sp>
        <p:nvSpPr>
          <p:cNvPr id="162" name="Google Shape;162;p26"/>
          <p:cNvSpPr/>
          <p:nvPr/>
        </p:nvSpPr>
        <p:spPr>
          <a:xfrm>
            <a:off x="0" y="0"/>
            <a:ext cx="9144000" cy="1631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txBox="1"/>
          <p:nvPr/>
        </p:nvSpPr>
        <p:spPr>
          <a:xfrm>
            <a:off x="6262625" y="1205946"/>
            <a:ext cx="2155500" cy="323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i="1">
                <a:solidFill>
                  <a:schemeClr val="lt1"/>
                </a:solidFill>
                <a:latin typeface="Barlow Medium"/>
                <a:ea typeface="Barlow Medium"/>
                <a:cs typeface="Barlow Medium"/>
                <a:sym typeface="Barlow Medium"/>
              </a:rPr>
              <a:t>Lorem ipsum dolor sit amet, consectetur adipiscing elit.</a:t>
            </a:r>
            <a:endParaRPr sz="700" i="1">
              <a:solidFill>
                <a:schemeClr val="lt1"/>
              </a:solidFill>
              <a:latin typeface="Barlow Medium"/>
              <a:ea typeface="Barlow Medium"/>
              <a:cs typeface="Barlow Medium"/>
              <a:sym typeface="Barlow Medium"/>
            </a:endParaRPr>
          </a:p>
        </p:txBody>
      </p:sp>
      <p:sp>
        <p:nvSpPr>
          <p:cNvPr id="164" name="Google Shape;164;p26"/>
          <p:cNvSpPr>
            <a:spLocks noGrp="1"/>
          </p:cNvSpPr>
          <p:nvPr>
            <p:ph type="pic" idx="2"/>
          </p:nvPr>
        </p:nvSpPr>
        <p:spPr>
          <a:xfrm>
            <a:off x="3915225" y="1631250"/>
            <a:ext cx="4441200" cy="3009900"/>
          </a:xfrm>
          <a:prstGeom prst="roundRect">
            <a:avLst>
              <a:gd name="adj" fmla="val 16667"/>
            </a:avLst>
          </a:prstGeom>
          <a:noFill/>
          <a:ln>
            <a:noFill/>
          </a:ln>
        </p:spPr>
      </p:sp>
      <p:sp>
        <p:nvSpPr>
          <p:cNvPr id="165" name="Google Shape;165;p26"/>
          <p:cNvSpPr txBox="1">
            <a:spLocks noGrp="1"/>
          </p:cNvSpPr>
          <p:nvPr>
            <p:ph type="body" idx="1"/>
          </p:nvPr>
        </p:nvSpPr>
        <p:spPr>
          <a:xfrm>
            <a:off x="791150" y="1835400"/>
            <a:ext cx="2094000" cy="8466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66" name="Google Shape;166;p26"/>
          <p:cNvSpPr txBox="1">
            <a:spLocks noGrp="1"/>
          </p:cNvSpPr>
          <p:nvPr>
            <p:ph type="subTitle" idx="3"/>
          </p:nvPr>
        </p:nvSpPr>
        <p:spPr>
          <a:xfrm>
            <a:off x="791150" y="522625"/>
            <a:ext cx="3918300" cy="10065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3600"/>
              <a:buFont typeface="Hepta Slab Medium"/>
              <a:buNone/>
              <a:defRPr sz="3600">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a:endParaRPr/>
          </a:p>
        </p:txBody>
      </p:sp>
      <p:sp>
        <p:nvSpPr>
          <p:cNvPr id="167" name="Google Shape;167;p26"/>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ext">
  <p:cSld name="TITLE_AND_TWO_COLUMNS_1">
    <p:bg>
      <p:bgPr>
        <a:solidFill>
          <a:schemeClr val="dk1"/>
        </a:solidFill>
        <a:effectLst/>
      </p:bgPr>
    </p:bg>
    <p:spTree>
      <p:nvGrpSpPr>
        <p:cNvPr id="1" name="Shape 168"/>
        <p:cNvGrpSpPr/>
        <p:nvPr/>
      </p:nvGrpSpPr>
      <p:grpSpPr>
        <a:xfrm>
          <a:off x="0" y="0"/>
          <a:ext cx="0" cy="0"/>
          <a:chOff x="0" y="0"/>
          <a:chExt cx="0" cy="0"/>
        </a:xfrm>
      </p:grpSpPr>
      <p:sp>
        <p:nvSpPr>
          <p:cNvPr id="169" name="Google Shape;169;p27"/>
          <p:cNvSpPr/>
          <p:nvPr/>
        </p:nvSpPr>
        <p:spPr>
          <a:xfrm>
            <a:off x="0" y="0"/>
            <a:ext cx="9144000" cy="1631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7"/>
          <p:cNvSpPr txBox="1">
            <a:spLocks noGrp="1"/>
          </p:cNvSpPr>
          <p:nvPr>
            <p:ph type="subTitle" idx="1"/>
          </p:nvPr>
        </p:nvSpPr>
        <p:spPr>
          <a:xfrm>
            <a:off x="791150" y="522625"/>
            <a:ext cx="5173200" cy="9765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3600"/>
              <a:buFont typeface="Hepta Slab Medium"/>
              <a:buNone/>
              <a:defRPr sz="3600">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a:endParaRPr/>
          </a:p>
        </p:txBody>
      </p:sp>
      <p:sp>
        <p:nvSpPr>
          <p:cNvPr id="171" name="Google Shape;171;p27"/>
          <p:cNvSpPr txBox="1">
            <a:spLocks noGrp="1"/>
          </p:cNvSpPr>
          <p:nvPr>
            <p:ph type="body" idx="2"/>
          </p:nvPr>
        </p:nvSpPr>
        <p:spPr>
          <a:xfrm>
            <a:off x="685450" y="2180950"/>
            <a:ext cx="3579600" cy="2385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172" name="Google Shape;172;p27"/>
          <p:cNvSpPr txBox="1">
            <a:spLocks noGrp="1"/>
          </p:cNvSpPr>
          <p:nvPr>
            <p:ph type="body" idx="3"/>
          </p:nvPr>
        </p:nvSpPr>
        <p:spPr>
          <a:xfrm>
            <a:off x="4601077" y="2180950"/>
            <a:ext cx="3579600" cy="2385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173" name="Google Shape;173;p27"/>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am / Company Overview" type="titleOnly">
  <p:cSld name="TITLE_ONLY">
    <p:bg>
      <p:bgPr>
        <a:solidFill>
          <a:schemeClr val="accent4"/>
        </a:solidFill>
        <a:effectLst/>
      </p:bgPr>
    </p:bg>
    <p:spTree>
      <p:nvGrpSpPr>
        <p:cNvPr id="1" name="Shape 174"/>
        <p:cNvGrpSpPr/>
        <p:nvPr/>
      </p:nvGrpSpPr>
      <p:grpSpPr>
        <a:xfrm>
          <a:off x="0" y="0"/>
          <a:ext cx="0" cy="0"/>
          <a:chOff x="0" y="0"/>
          <a:chExt cx="0" cy="0"/>
        </a:xfrm>
      </p:grpSpPr>
      <p:sp>
        <p:nvSpPr>
          <p:cNvPr id="175" name="Google Shape;175;p28"/>
          <p:cNvSpPr>
            <a:spLocks noGrp="1"/>
          </p:cNvSpPr>
          <p:nvPr>
            <p:ph type="pic" idx="2"/>
          </p:nvPr>
        </p:nvSpPr>
        <p:spPr>
          <a:xfrm>
            <a:off x="791150" y="522900"/>
            <a:ext cx="1294800" cy="1918500"/>
          </a:xfrm>
          <a:prstGeom prst="rect">
            <a:avLst/>
          </a:prstGeom>
          <a:noFill/>
          <a:ln>
            <a:noFill/>
          </a:ln>
        </p:spPr>
      </p:sp>
      <p:sp>
        <p:nvSpPr>
          <p:cNvPr id="176" name="Google Shape;176;p28"/>
          <p:cNvSpPr>
            <a:spLocks noGrp="1"/>
          </p:cNvSpPr>
          <p:nvPr>
            <p:ph type="pic" idx="3"/>
          </p:nvPr>
        </p:nvSpPr>
        <p:spPr>
          <a:xfrm>
            <a:off x="2355375" y="522900"/>
            <a:ext cx="1294800" cy="1918500"/>
          </a:xfrm>
          <a:prstGeom prst="rect">
            <a:avLst/>
          </a:prstGeom>
          <a:noFill/>
          <a:ln>
            <a:noFill/>
          </a:ln>
        </p:spPr>
      </p:sp>
      <p:sp>
        <p:nvSpPr>
          <p:cNvPr id="177" name="Google Shape;177;p28"/>
          <p:cNvSpPr>
            <a:spLocks noGrp="1"/>
          </p:cNvSpPr>
          <p:nvPr>
            <p:ph type="pic" idx="4"/>
          </p:nvPr>
        </p:nvSpPr>
        <p:spPr>
          <a:xfrm>
            <a:off x="3921313" y="522900"/>
            <a:ext cx="1294800" cy="1918500"/>
          </a:xfrm>
          <a:prstGeom prst="rect">
            <a:avLst/>
          </a:prstGeom>
          <a:noFill/>
          <a:ln>
            <a:noFill/>
          </a:ln>
        </p:spPr>
      </p:sp>
      <p:sp>
        <p:nvSpPr>
          <p:cNvPr id="178" name="Google Shape;178;p28"/>
          <p:cNvSpPr>
            <a:spLocks noGrp="1"/>
          </p:cNvSpPr>
          <p:nvPr>
            <p:ph type="pic" idx="5"/>
          </p:nvPr>
        </p:nvSpPr>
        <p:spPr>
          <a:xfrm>
            <a:off x="5491588" y="522900"/>
            <a:ext cx="1294800" cy="1918500"/>
          </a:xfrm>
          <a:prstGeom prst="rect">
            <a:avLst/>
          </a:prstGeom>
          <a:noFill/>
          <a:ln>
            <a:noFill/>
          </a:ln>
        </p:spPr>
      </p:sp>
      <p:sp>
        <p:nvSpPr>
          <p:cNvPr id="179" name="Google Shape;179;p28"/>
          <p:cNvSpPr txBox="1">
            <a:spLocks noGrp="1"/>
          </p:cNvSpPr>
          <p:nvPr>
            <p:ph type="body" idx="1"/>
          </p:nvPr>
        </p:nvSpPr>
        <p:spPr>
          <a:xfrm>
            <a:off x="680850" y="3443850"/>
            <a:ext cx="3074700" cy="1031700"/>
          </a:xfrm>
          <a:prstGeom prst="rect">
            <a:avLst/>
          </a:prstGeom>
        </p:spPr>
        <p:txBody>
          <a:bodyPr spcFirstLastPara="1" wrap="square" lIns="91425" tIns="91425" rIns="91425" bIns="91425" anchor="t" anchorCtr="0">
            <a:noAutofit/>
          </a:bodyPr>
          <a:lstStyle>
            <a:lvl1pPr marL="457200" lvl="0"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2pPr>
            <a:lvl3pPr marL="1371600" lvl="2"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3pPr>
            <a:lvl4pPr marL="1828800" lvl="3"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4pPr>
            <a:lvl5pPr marL="2286000" lvl="4"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5pPr>
            <a:lvl6pPr marL="2743200" lvl="5"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6pPr>
            <a:lvl7pPr marL="3200400" lvl="6"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7pPr>
            <a:lvl8pPr marL="3657600" lvl="7"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8pPr>
            <a:lvl9pPr marL="4114800" lvl="8"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9pPr>
          </a:lstStyle>
          <a:p>
            <a:endParaRPr/>
          </a:p>
        </p:txBody>
      </p:sp>
      <p:sp>
        <p:nvSpPr>
          <p:cNvPr id="180" name="Google Shape;180;p28"/>
          <p:cNvSpPr txBox="1">
            <a:spLocks noGrp="1"/>
          </p:cNvSpPr>
          <p:nvPr>
            <p:ph type="body" idx="6"/>
          </p:nvPr>
        </p:nvSpPr>
        <p:spPr>
          <a:xfrm>
            <a:off x="4123900" y="3443850"/>
            <a:ext cx="4030200" cy="11652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81" name="Google Shape;181;p28"/>
          <p:cNvSpPr txBox="1">
            <a:spLocks noGrp="1"/>
          </p:cNvSpPr>
          <p:nvPr>
            <p:ph type="body" idx="7"/>
          </p:nvPr>
        </p:nvSpPr>
        <p:spPr>
          <a:xfrm>
            <a:off x="705088" y="2737270"/>
            <a:ext cx="1294800" cy="259800"/>
          </a:xfrm>
          <a:prstGeom prst="rect">
            <a:avLst/>
          </a:prstGeom>
        </p:spPr>
        <p:txBody>
          <a:bodyPr spcFirstLastPara="1" wrap="square" lIns="91425" tIns="91425" rIns="91425" bIns="91425" anchor="ctr"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182" name="Google Shape;182;p28"/>
          <p:cNvSpPr txBox="1">
            <a:spLocks noGrp="1"/>
          </p:cNvSpPr>
          <p:nvPr>
            <p:ph type="body" idx="8"/>
          </p:nvPr>
        </p:nvSpPr>
        <p:spPr>
          <a:xfrm>
            <a:off x="2258888" y="2737270"/>
            <a:ext cx="1294800" cy="259800"/>
          </a:xfrm>
          <a:prstGeom prst="rect">
            <a:avLst/>
          </a:prstGeom>
        </p:spPr>
        <p:txBody>
          <a:bodyPr spcFirstLastPara="1" wrap="square" lIns="91425" tIns="91425" rIns="91425" bIns="91425" anchor="ctr"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183" name="Google Shape;183;p28"/>
          <p:cNvSpPr txBox="1">
            <a:spLocks noGrp="1"/>
          </p:cNvSpPr>
          <p:nvPr>
            <p:ph type="body" idx="9"/>
          </p:nvPr>
        </p:nvSpPr>
        <p:spPr>
          <a:xfrm>
            <a:off x="3827513" y="2737270"/>
            <a:ext cx="1294800" cy="259800"/>
          </a:xfrm>
          <a:prstGeom prst="rect">
            <a:avLst/>
          </a:prstGeom>
        </p:spPr>
        <p:txBody>
          <a:bodyPr spcFirstLastPara="1" wrap="square" lIns="91425" tIns="91425" rIns="91425" bIns="91425" anchor="ctr"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184" name="Google Shape;184;p28"/>
          <p:cNvSpPr txBox="1">
            <a:spLocks noGrp="1"/>
          </p:cNvSpPr>
          <p:nvPr>
            <p:ph type="body" idx="13"/>
          </p:nvPr>
        </p:nvSpPr>
        <p:spPr>
          <a:xfrm>
            <a:off x="5395113" y="2737270"/>
            <a:ext cx="1294800" cy="259800"/>
          </a:xfrm>
          <a:prstGeom prst="rect">
            <a:avLst/>
          </a:prstGeom>
        </p:spPr>
        <p:txBody>
          <a:bodyPr spcFirstLastPara="1" wrap="square" lIns="91425" tIns="91425" rIns="91425" bIns="91425" anchor="ctr"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185" name="Google Shape;185;p28"/>
          <p:cNvSpPr txBox="1">
            <a:spLocks noGrp="1"/>
          </p:cNvSpPr>
          <p:nvPr>
            <p:ph type="body" idx="14"/>
          </p:nvPr>
        </p:nvSpPr>
        <p:spPr>
          <a:xfrm>
            <a:off x="705091" y="2464123"/>
            <a:ext cx="1294800" cy="259800"/>
          </a:xfrm>
          <a:prstGeom prst="rect">
            <a:avLst/>
          </a:prstGeom>
        </p:spPr>
        <p:txBody>
          <a:bodyPr spcFirstLastPara="1" wrap="square" lIns="91425" tIns="91425" rIns="91425" bIns="91425" anchor="t" anchorCtr="0">
            <a:noAutofit/>
          </a:bodyPr>
          <a:lstStyle>
            <a:lvl1pPr marL="457200" lvl="0"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marL="914400" lvl="1"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marL="1371600" lvl="2"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marL="1828800" lvl="3"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marL="2286000" lvl="4"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marL="2743200" lvl="5"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marL="3200400" lvl="6"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marL="3657600" lvl="7"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marL="4114800" lvl="8"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a:endParaRPr/>
          </a:p>
        </p:txBody>
      </p:sp>
      <p:sp>
        <p:nvSpPr>
          <p:cNvPr id="186" name="Google Shape;186;p28"/>
          <p:cNvSpPr txBox="1">
            <a:spLocks noGrp="1"/>
          </p:cNvSpPr>
          <p:nvPr>
            <p:ph type="body" idx="15"/>
          </p:nvPr>
        </p:nvSpPr>
        <p:spPr>
          <a:xfrm>
            <a:off x="2258891" y="2464123"/>
            <a:ext cx="1294800" cy="259800"/>
          </a:xfrm>
          <a:prstGeom prst="rect">
            <a:avLst/>
          </a:prstGeom>
        </p:spPr>
        <p:txBody>
          <a:bodyPr spcFirstLastPara="1" wrap="square" lIns="91425" tIns="91425" rIns="91425" bIns="91425" anchor="t" anchorCtr="0">
            <a:noAutofit/>
          </a:bodyPr>
          <a:lstStyle>
            <a:lvl1pPr marL="457200" lvl="0"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marL="914400" lvl="1"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marL="1371600" lvl="2"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marL="1828800" lvl="3"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marL="2286000" lvl="4"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marL="2743200" lvl="5"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marL="3200400" lvl="6"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marL="3657600" lvl="7"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marL="4114800" lvl="8"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a:endParaRPr/>
          </a:p>
        </p:txBody>
      </p:sp>
      <p:sp>
        <p:nvSpPr>
          <p:cNvPr id="187" name="Google Shape;187;p28"/>
          <p:cNvSpPr txBox="1">
            <a:spLocks noGrp="1"/>
          </p:cNvSpPr>
          <p:nvPr>
            <p:ph type="body" idx="16"/>
          </p:nvPr>
        </p:nvSpPr>
        <p:spPr>
          <a:xfrm>
            <a:off x="3827003" y="2464123"/>
            <a:ext cx="1294800" cy="259800"/>
          </a:xfrm>
          <a:prstGeom prst="rect">
            <a:avLst/>
          </a:prstGeom>
        </p:spPr>
        <p:txBody>
          <a:bodyPr spcFirstLastPara="1" wrap="square" lIns="91425" tIns="91425" rIns="91425" bIns="91425" anchor="t" anchorCtr="0">
            <a:noAutofit/>
          </a:bodyPr>
          <a:lstStyle>
            <a:lvl1pPr marL="457200" lvl="0"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marL="914400" lvl="1"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marL="1371600" lvl="2"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marL="1828800" lvl="3"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marL="2286000" lvl="4"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marL="2743200" lvl="5"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marL="3200400" lvl="6"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marL="3657600" lvl="7"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marL="4114800" lvl="8"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a:endParaRPr/>
          </a:p>
        </p:txBody>
      </p:sp>
      <p:sp>
        <p:nvSpPr>
          <p:cNvPr id="188" name="Google Shape;188;p28"/>
          <p:cNvSpPr txBox="1">
            <a:spLocks noGrp="1"/>
          </p:cNvSpPr>
          <p:nvPr>
            <p:ph type="body" idx="17"/>
          </p:nvPr>
        </p:nvSpPr>
        <p:spPr>
          <a:xfrm>
            <a:off x="5396128" y="2464123"/>
            <a:ext cx="1294800" cy="259800"/>
          </a:xfrm>
          <a:prstGeom prst="rect">
            <a:avLst/>
          </a:prstGeom>
        </p:spPr>
        <p:txBody>
          <a:bodyPr spcFirstLastPara="1" wrap="square" lIns="91425" tIns="91425" rIns="91425" bIns="91425" anchor="t" anchorCtr="0">
            <a:noAutofit/>
          </a:bodyPr>
          <a:lstStyle>
            <a:lvl1pPr marL="457200" lvl="0"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marL="914400" lvl="1"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marL="1371600" lvl="2"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marL="1828800" lvl="3"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marL="2286000" lvl="4"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marL="2743200" lvl="5"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marL="3200400" lvl="6"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marL="3657600" lvl="7"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marL="4114800" lvl="8"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a:endParaRPr/>
          </a:p>
        </p:txBody>
      </p:sp>
      <p:sp>
        <p:nvSpPr>
          <p:cNvPr id="189" name="Google Shape;189;p28"/>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etitive Landscape">
  <p:cSld name="ONE_COLUMN_TEXT">
    <p:bg>
      <p:bgPr>
        <a:solidFill>
          <a:schemeClr val="dk1"/>
        </a:solid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body" idx="1"/>
          </p:nvPr>
        </p:nvSpPr>
        <p:spPr>
          <a:xfrm>
            <a:off x="791150" y="738025"/>
            <a:ext cx="3918300" cy="223200"/>
          </a:xfrm>
          <a:prstGeom prst="rect">
            <a:avLst/>
          </a:prstGeom>
        </p:spPr>
        <p:txBody>
          <a:bodyPr spcFirstLastPara="1" wrap="square" lIns="0" tIns="0" rIns="0" bIns="0" anchor="t" anchorCtr="0">
            <a:noAutofit/>
          </a:bodyPr>
          <a:lstStyle>
            <a:lvl1pPr marL="457200" lvl="0" indent="-298450">
              <a:spcBef>
                <a:spcPts val="0"/>
              </a:spcBef>
              <a:spcAft>
                <a:spcPts val="0"/>
              </a:spcAft>
              <a:buSzPts val="1100"/>
              <a:buFont typeface="Barlow"/>
              <a:buChar char="●"/>
              <a:defRPr sz="1100">
                <a:latin typeface="Barlow"/>
                <a:ea typeface="Barlow"/>
                <a:cs typeface="Barlow"/>
                <a:sym typeface="Barlow"/>
              </a:defRPr>
            </a:lvl1pPr>
            <a:lvl2pPr marL="914400" lvl="1" indent="-298450">
              <a:spcBef>
                <a:spcPts val="0"/>
              </a:spcBef>
              <a:spcAft>
                <a:spcPts val="0"/>
              </a:spcAft>
              <a:buSzPts val="1100"/>
              <a:buFont typeface="Barlow"/>
              <a:buChar char="○"/>
              <a:defRPr sz="1100">
                <a:latin typeface="Barlow"/>
                <a:ea typeface="Barlow"/>
                <a:cs typeface="Barlow"/>
                <a:sym typeface="Barlow"/>
              </a:defRPr>
            </a:lvl2pPr>
            <a:lvl3pPr marL="1371600" lvl="2" indent="-298450">
              <a:spcBef>
                <a:spcPts val="0"/>
              </a:spcBef>
              <a:spcAft>
                <a:spcPts val="0"/>
              </a:spcAft>
              <a:buSzPts val="1100"/>
              <a:buFont typeface="Barlow"/>
              <a:buChar char="■"/>
              <a:defRPr sz="1100">
                <a:latin typeface="Barlow"/>
                <a:ea typeface="Barlow"/>
                <a:cs typeface="Barlow"/>
                <a:sym typeface="Barlow"/>
              </a:defRPr>
            </a:lvl3pPr>
            <a:lvl4pPr marL="1828800" lvl="3" indent="-298450">
              <a:spcBef>
                <a:spcPts val="0"/>
              </a:spcBef>
              <a:spcAft>
                <a:spcPts val="0"/>
              </a:spcAft>
              <a:buSzPts val="1100"/>
              <a:buFont typeface="Barlow"/>
              <a:buChar char="●"/>
              <a:defRPr sz="1100">
                <a:latin typeface="Barlow"/>
                <a:ea typeface="Barlow"/>
                <a:cs typeface="Barlow"/>
                <a:sym typeface="Barlow"/>
              </a:defRPr>
            </a:lvl4pPr>
            <a:lvl5pPr marL="2286000" lvl="4" indent="-298450">
              <a:spcBef>
                <a:spcPts val="0"/>
              </a:spcBef>
              <a:spcAft>
                <a:spcPts val="0"/>
              </a:spcAft>
              <a:buSzPts val="1100"/>
              <a:buFont typeface="Barlow"/>
              <a:buChar char="○"/>
              <a:defRPr>
                <a:latin typeface="Barlow"/>
                <a:ea typeface="Barlow"/>
                <a:cs typeface="Barlow"/>
                <a:sym typeface="Barlow"/>
              </a:defRPr>
            </a:lvl5pPr>
            <a:lvl6pPr marL="2743200" lvl="5" indent="-298450">
              <a:spcBef>
                <a:spcPts val="0"/>
              </a:spcBef>
              <a:spcAft>
                <a:spcPts val="0"/>
              </a:spcAft>
              <a:buSzPts val="1100"/>
              <a:buFont typeface="Barlow"/>
              <a:buChar char="■"/>
              <a:defRPr sz="1100">
                <a:latin typeface="Barlow"/>
                <a:ea typeface="Barlow"/>
                <a:cs typeface="Barlow"/>
                <a:sym typeface="Barlow"/>
              </a:defRPr>
            </a:lvl6pPr>
            <a:lvl7pPr marL="3200400" lvl="6" indent="-298450">
              <a:spcBef>
                <a:spcPts val="0"/>
              </a:spcBef>
              <a:spcAft>
                <a:spcPts val="0"/>
              </a:spcAft>
              <a:buSzPts val="1100"/>
              <a:buFont typeface="Barlow"/>
              <a:buChar char="●"/>
              <a:defRPr sz="1100">
                <a:latin typeface="Barlow"/>
                <a:ea typeface="Barlow"/>
                <a:cs typeface="Barlow"/>
                <a:sym typeface="Barlow"/>
              </a:defRPr>
            </a:lvl7pPr>
            <a:lvl8pPr marL="3657600" lvl="7" indent="-298450">
              <a:spcBef>
                <a:spcPts val="0"/>
              </a:spcBef>
              <a:spcAft>
                <a:spcPts val="0"/>
              </a:spcAft>
              <a:buSzPts val="1100"/>
              <a:buFont typeface="Barlow"/>
              <a:buChar char="○"/>
              <a:defRPr sz="1100">
                <a:latin typeface="Barlow"/>
                <a:ea typeface="Barlow"/>
                <a:cs typeface="Barlow"/>
                <a:sym typeface="Barlow"/>
              </a:defRPr>
            </a:lvl8pPr>
            <a:lvl9pPr marL="4114800" lvl="8" indent="-298450">
              <a:spcBef>
                <a:spcPts val="0"/>
              </a:spcBef>
              <a:spcAft>
                <a:spcPts val="0"/>
              </a:spcAft>
              <a:buSzPts val="1100"/>
              <a:buFont typeface="Barlow"/>
              <a:buChar char="■"/>
              <a:defRPr sz="1100">
                <a:latin typeface="Barlow"/>
                <a:ea typeface="Barlow"/>
                <a:cs typeface="Barlow"/>
                <a:sym typeface="Barlow"/>
              </a:defRPr>
            </a:lvl9pPr>
          </a:lstStyle>
          <a:p>
            <a:endParaRPr/>
          </a:p>
        </p:txBody>
      </p:sp>
      <p:sp>
        <p:nvSpPr>
          <p:cNvPr id="192" name="Google Shape;192;p29"/>
          <p:cNvSpPr txBox="1">
            <a:spLocks noGrp="1"/>
          </p:cNvSpPr>
          <p:nvPr>
            <p:ph type="subTitle" idx="2"/>
          </p:nvPr>
        </p:nvSpPr>
        <p:spPr>
          <a:xfrm>
            <a:off x="791150" y="522625"/>
            <a:ext cx="3918300" cy="2154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a:endParaRPr/>
          </a:p>
        </p:txBody>
      </p:sp>
      <p:sp>
        <p:nvSpPr>
          <p:cNvPr id="193" name="Google Shape;193;p29"/>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rket Trends + Data">
  <p:cSld name="MAIN_POINT">
    <p:bg>
      <p:bgPr>
        <a:solidFill>
          <a:schemeClr val="dk1"/>
        </a:solidFill>
        <a:effectLst/>
      </p:bgPr>
    </p:bg>
    <p:spTree>
      <p:nvGrpSpPr>
        <p:cNvPr id="1" name="Shape 194"/>
        <p:cNvGrpSpPr/>
        <p:nvPr/>
      </p:nvGrpSpPr>
      <p:grpSpPr>
        <a:xfrm>
          <a:off x="0" y="0"/>
          <a:ext cx="0" cy="0"/>
          <a:chOff x="0" y="0"/>
          <a:chExt cx="0" cy="0"/>
        </a:xfrm>
      </p:grpSpPr>
      <p:sp>
        <p:nvSpPr>
          <p:cNvPr id="195" name="Google Shape;195;p30"/>
          <p:cNvSpPr txBox="1">
            <a:spLocks noGrp="1"/>
          </p:cNvSpPr>
          <p:nvPr>
            <p:ph type="subTitle" idx="1"/>
          </p:nvPr>
        </p:nvSpPr>
        <p:spPr>
          <a:xfrm>
            <a:off x="690250" y="415625"/>
            <a:ext cx="1261800" cy="270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atin typeface="Barlow Light"/>
                <a:ea typeface="Barlow Light"/>
                <a:cs typeface="Barlow Light"/>
                <a:sym typeface="Barlow Light"/>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a:endParaRPr/>
          </a:p>
        </p:txBody>
      </p:sp>
      <p:sp>
        <p:nvSpPr>
          <p:cNvPr id="196" name="Google Shape;196;p30"/>
          <p:cNvSpPr txBox="1">
            <a:spLocks noGrp="1"/>
          </p:cNvSpPr>
          <p:nvPr>
            <p:ph type="subTitle" idx="2"/>
          </p:nvPr>
        </p:nvSpPr>
        <p:spPr>
          <a:xfrm>
            <a:off x="480420" y="290626"/>
            <a:ext cx="3592200" cy="337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SzPts val="1400"/>
              <a:buNone/>
              <a:defRPr>
                <a:latin typeface="Hepta Slab Light"/>
                <a:ea typeface="Hepta Slab Light"/>
                <a:cs typeface="Hepta Slab Light"/>
                <a:sym typeface="Hepta Slab Light"/>
              </a:defRPr>
            </a:lvl2pPr>
            <a:lvl3pPr lvl="2">
              <a:spcBef>
                <a:spcPts val="0"/>
              </a:spcBef>
              <a:spcAft>
                <a:spcPts val="0"/>
              </a:spcAft>
              <a:buSzPts val="1400"/>
              <a:buNone/>
              <a:defRPr>
                <a:latin typeface="Hepta Slab Light"/>
                <a:ea typeface="Hepta Slab Light"/>
                <a:cs typeface="Hepta Slab Light"/>
                <a:sym typeface="Hepta Slab Light"/>
              </a:defRPr>
            </a:lvl3pPr>
            <a:lvl4pPr lvl="3">
              <a:spcBef>
                <a:spcPts val="0"/>
              </a:spcBef>
              <a:spcAft>
                <a:spcPts val="0"/>
              </a:spcAft>
              <a:buSzPts val="1400"/>
              <a:buNone/>
              <a:defRPr>
                <a:latin typeface="Hepta Slab Light"/>
                <a:ea typeface="Hepta Slab Light"/>
                <a:cs typeface="Hepta Slab Light"/>
                <a:sym typeface="Hepta Slab Light"/>
              </a:defRPr>
            </a:lvl4pPr>
            <a:lvl5pPr lvl="4">
              <a:spcBef>
                <a:spcPts val="0"/>
              </a:spcBef>
              <a:spcAft>
                <a:spcPts val="0"/>
              </a:spcAft>
              <a:buSzPts val="1400"/>
              <a:buNone/>
              <a:defRPr>
                <a:latin typeface="Hepta Slab Light"/>
                <a:ea typeface="Hepta Slab Light"/>
                <a:cs typeface="Hepta Slab Light"/>
                <a:sym typeface="Hepta Slab Light"/>
              </a:defRPr>
            </a:lvl5pPr>
            <a:lvl6pPr lvl="5">
              <a:spcBef>
                <a:spcPts val="0"/>
              </a:spcBef>
              <a:spcAft>
                <a:spcPts val="0"/>
              </a:spcAft>
              <a:buSzPts val="1400"/>
              <a:buNone/>
              <a:defRPr>
                <a:latin typeface="Hepta Slab Light"/>
                <a:ea typeface="Hepta Slab Light"/>
                <a:cs typeface="Hepta Slab Light"/>
                <a:sym typeface="Hepta Slab Light"/>
              </a:defRPr>
            </a:lvl6pPr>
            <a:lvl7pPr lvl="6">
              <a:spcBef>
                <a:spcPts val="0"/>
              </a:spcBef>
              <a:spcAft>
                <a:spcPts val="0"/>
              </a:spcAft>
              <a:buSzPts val="1400"/>
              <a:buNone/>
              <a:defRPr>
                <a:latin typeface="Hepta Slab Light"/>
                <a:ea typeface="Hepta Slab Light"/>
                <a:cs typeface="Hepta Slab Light"/>
                <a:sym typeface="Hepta Slab Light"/>
              </a:defRPr>
            </a:lvl7pPr>
            <a:lvl8pPr lvl="7">
              <a:spcBef>
                <a:spcPts val="0"/>
              </a:spcBef>
              <a:spcAft>
                <a:spcPts val="0"/>
              </a:spcAft>
              <a:buSzPts val="1400"/>
              <a:buNone/>
              <a:defRPr>
                <a:latin typeface="Hepta Slab Light"/>
                <a:ea typeface="Hepta Slab Light"/>
                <a:cs typeface="Hepta Slab Light"/>
                <a:sym typeface="Hepta Slab Light"/>
              </a:defRPr>
            </a:lvl8pPr>
            <a:lvl9pPr lvl="8">
              <a:spcBef>
                <a:spcPts val="0"/>
              </a:spcBef>
              <a:spcAft>
                <a:spcPts val="0"/>
              </a:spcAft>
              <a:buSzPts val="1400"/>
              <a:buNone/>
              <a:defRPr>
                <a:latin typeface="Hepta Slab Light"/>
                <a:ea typeface="Hepta Slab Light"/>
                <a:cs typeface="Hepta Slab Light"/>
                <a:sym typeface="Hepta Slab Light"/>
              </a:defRPr>
            </a:lvl9pPr>
          </a:lstStyle>
          <a:p>
            <a:endParaRPr/>
          </a:p>
        </p:txBody>
      </p:sp>
      <p:sp>
        <p:nvSpPr>
          <p:cNvPr id="197" name="Google Shape;197;p30"/>
          <p:cNvSpPr txBox="1">
            <a:spLocks noGrp="1"/>
          </p:cNvSpPr>
          <p:nvPr>
            <p:ph type="body" idx="3"/>
          </p:nvPr>
        </p:nvSpPr>
        <p:spPr>
          <a:xfrm>
            <a:off x="480425" y="534275"/>
            <a:ext cx="4878300" cy="1917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98" name="Google Shape;198;p30"/>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latin typeface="Barlow"/>
                <a:ea typeface="Barlow"/>
                <a:cs typeface="Barlow"/>
                <a:sym typeface="Barlow"/>
              </a:defRPr>
            </a:lvl1pPr>
            <a:lvl2pPr lvl="1" rtl="0">
              <a:buNone/>
              <a:defRPr sz="1100">
                <a:solidFill>
                  <a:schemeClr val="accent3"/>
                </a:solidFill>
                <a:latin typeface="Barlow"/>
                <a:ea typeface="Barlow"/>
                <a:cs typeface="Barlow"/>
                <a:sym typeface="Barlow"/>
              </a:defRPr>
            </a:lvl2pPr>
            <a:lvl3pPr lvl="2" rtl="0">
              <a:buNone/>
              <a:defRPr sz="1100">
                <a:solidFill>
                  <a:schemeClr val="accent3"/>
                </a:solidFill>
                <a:latin typeface="Barlow"/>
                <a:ea typeface="Barlow"/>
                <a:cs typeface="Barlow"/>
                <a:sym typeface="Barlow"/>
              </a:defRPr>
            </a:lvl3pPr>
            <a:lvl4pPr lvl="3" rtl="0">
              <a:buNone/>
              <a:defRPr sz="1100">
                <a:solidFill>
                  <a:schemeClr val="accent3"/>
                </a:solidFill>
                <a:latin typeface="Barlow"/>
                <a:ea typeface="Barlow"/>
                <a:cs typeface="Barlow"/>
                <a:sym typeface="Barlow"/>
              </a:defRPr>
            </a:lvl4pPr>
            <a:lvl5pPr lvl="4" rtl="0">
              <a:buNone/>
              <a:defRPr sz="1100">
                <a:solidFill>
                  <a:schemeClr val="accent3"/>
                </a:solidFill>
                <a:latin typeface="Barlow"/>
                <a:ea typeface="Barlow"/>
                <a:cs typeface="Barlow"/>
                <a:sym typeface="Barlow"/>
              </a:defRPr>
            </a:lvl5pPr>
            <a:lvl6pPr lvl="5" rtl="0">
              <a:buNone/>
              <a:defRPr sz="1100">
                <a:solidFill>
                  <a:schemeClr val="accent3"/>
                </a:solidFill>
                <a:latin typeface="Barlow"/>
                <a:ea typeface="Barlow"/>
                <a:cs typeface="Barlow"/>
                <a:sym typeface="Barlow"/>
              </a:defRPr>
            </a:lvl6pPr>
            <a:lvl7pPr lvl="6" rtl="0">
              <a:buNone/>
              <a:defRPr sz="1100">
                <a:solidFill>
                  <a:schemeClr val="accent3"/>
                </a:solidFill>
                <a:latin typeface="Barlow"/>
                <a:ea typeface="Barlow"/>
                <a:cs typeface="Barlow"/>
                <a:sym typeface="Barlow"/>
              </a:defRPr>
            </a:lvl7pPr>
            <a:lvl8pPr lvl="7" rtl="0">
              <a:buNone/>
              <a:defRPr sz="1100">
                <a:solidFill>
                  <a:schemeClr val="accent3"/>
                </a:solidFill>
                <a:latin typeface="Barlow"/>
                <a:ea typeface="Barlow"/>
                <a:cs typeface="Barlow"/>
                <a:sym typeface="Barlow"/>
              </a:defRPr>
            </a:lvl8pPr>
            <a:lvl9pPr lvl="8" rtl="0">
              <a:buNone/>
              <a:defRPr sz="1100">
                <a:solidFill>
                  <a:schemeClr val="accent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347">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WOT Analysis">
  <p:cSld name="CUSTOM_14">
    <p:bg>
      <p:bgPr>
        <a:solidFill>
          <a:schemeClr val="dk1"/>
        </a:solidFill>
        <a:effectLst/>
      </p:bgPr>
    </p:bg>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723861" y="1584738"/>
            <a:ext cx="2670600" cy="315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a:endParaRPr/>
          </a:p>
        </p:txBody>
      </p:sp>
      <p:sp>
        <p:nvSpPr>
          <p:cNvPr id="201" name="Google Shape;201;p31"/>
          <p:cNvSpPr txBox="1">
            <a:spLocks noGrp="1"/>
          </p:cNvSpPr>
          <p:nvPr>
            <p:ph type="title" idx="2"/>
          </p:nvPr>
        </p:nvSpPr>
        <p:spPr>
          <a:xfrm>
            <a:off x="723861" y="2390981"/>
            <a:ext cx="2670600" cy="315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a:endParaRPr/>
          </a:p>
        </p:txBody>
      </p:sp>
      <p:sp>
        <p:nvSpPr>
          <p:cNvPr id="202" name="Google Shape;202;p31"/>
          <p:cNvSpPr txBox="1">
            <a:spLocks noGrp="1"/>
          </p:cNvSpPr>
          <p:nvPr>
            <p:ph type="title" idx="3"/>
          </p:nvPr>
        </p:nvSpPr>
        <p:spPr>
          <a:xfrm>
            <a:off x="723861" y="3157931"/>
            <a:ext cx="2670600" cy="315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a:endParaRPr/>
          </a:p>
        </p:txBody>
      </p:sp>
      <p:sp>
        <p:nvSpPr>
          <p:cNvPr id="203" name="Google Shape;203;p31"/>
          <p:cNvSpPr txBox="1">
            <a:spLocks noGrp="1"/>
          </p:cNvSpPr>
          <p:nvPr>
            <p:ph type="title" idx="4"/>
          </p:nvPr>
        </p:nvSpPr>
        <p:spPr>
          <a:xfrm>
            <a:off x="723861" y="3954905"/>
            <a:ext cx="2670600" cy="315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a:endParaRPr/>
          </a:p>
        </p:txBody>
      </p:sp>
      <p:sp>
        <p:nvSpPr>
          <p:cNvPr id="204" name="Google Shape;204;p31"/>
          <p:cNvSpPr txBox="1">
            <a:spLocks noGrp="1"/>
          </p:cNvSpPr>
          <p:nvPr>
            <p:ph type="subTitle" idx="1"/>
          </p:nvPr>
        </p:nvSpPr>
        <p:spPr>
          <a:xfrm>
            <a:off x="480420" y="290626"/>
            <a:ext cx="3592200" cy="337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a:endParaRPr/>
          </a:p>
        </p:txBody>
      </p:sp>
      <p:sp>
        <p:nvSpPr>
          <p:cNvPr id="205" name="Google Shape;205;p31"/>
          <p:cNvSpPr txBox="1">
            <a:spLocks noGrp="1"/>
          </p:cNvSpPr>
          <p:nvPr>
            <p:ph type="body" idx="5"/>
          </p:nvPr>
        </p:nvSpPr>
        <p:spPr>
          <a:xfrm>
            <a:off x="480425" y="610475"/>
            <a:ext cx="4878300" cy="3768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31750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1150">
              <a:spcBef>
                <a:spcPts val="0"/>
              </a:spcBef>
              <a:spcAft>
                <a:spcPts val="0"/>
              </a:spcAft>
              <a:buClr>
                <a:schemeClr val="lt1"/>
              </a:buClr>
              <a:buSzPts val="1300"/>
              <a:buFont typeface="Barlow"/>
              <a:buChar char="■"/>
              <a:defRPr>
                <a:solidFill>
                  <a:schemeClr val="lt1"/>
                </a:solidFill>
                <a:latin typeface="Barlow"/>
                <a:ea typeface="Barlow"/>
                <a:cs typeface="Barlow"/>
                <a:sym typeface="Barlow"/>
              </a:defRPr>
            </a:lvl3pPr>
            <a:lvl4pPr marL="1828800" lvl="3" indent="-304800">
              <a:spcBef>
                <a:spcPts val="0"/>
              </a:spcBef>
              <a:spcAft>
                <a:spcPts val="0"/>
              </a:spcAft>
              <a:buClr>
                <a:schemeClr val="lt1"/>
              </a:buClr>
              <a:buSzPts val="1200"/>
              <a:buFont typeface="Barlow"/>
              <a:buChar char="●"/>
              <a:defRPr>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2100">
              <a:spcBef>
                <a:spcPts val="0"/>
              </a:spcBef>
              <a:spcAft>
                <a:spcPts val="0"/>
              </a:spcAft>
              <a:buClr>
                <a:schemeClr val="lt1"/>
              </a:buClr>
              <a:buSzPts val="1000"/>
              <a:buFont typeface="Barlow"/>
              <a:buChar char="■"/>
              <a:defRPr>
                <a:solidFill>
                  <a:schemeClr val="lt1"/>
                </a:solidFill>
                <a:latin typeface="Barlow"/>
                <a:ea typeface="Barlow"/>
                <a:cs typeface="Barlow"/>
                <a:sym typeface="Barlow"/>
              </a:defRPr>
            </a:lvl6pPr>
            <a:lvl7pPr marL="3200400" lvl="6" indent="-285750">
              <a:spcBef>
                <a:spcPts val="0"/>
              </a:spcBef>
              <a:spcAft>
                <a:spcPts val="0"/>
              </a:spcAft>
              <a:buClr>
                <a:schemeClr val="lt1"/>
              </a:buClr>
              <a:buSzPts val="900"/>
              <a:buFont typeface="Barlow"/>
              <a:buChar char="●"/>
              <a:defRPr>
                <a:solidFill>
                  <a:schemeClr val="lt1"/>
                </a:solidFill>
                <a:latin typeface="Barlow"/>
                <a:ea typeface="Barlow"/>
                <a:cs typeface="Barlow"/>
                <a:sym typeface="Barlow"/>
              </a:defRPr>
            </a:lvl7pPr>
            <a:lvl8pPr marL="3657600" lvl="7" indent="-279400">
              <a:spcBef>
                <a:spcPts val="0"/>
              </a:spcBef>
              <a:spcAft>
                <a:spcPts val="0"/>
              </a:spcAft>
              <a:buClr>
                <a:schemeClr val="lt1"/>
              </a:buClr>
              <a:buSzPts val="800"/>
              <a:buFont typeface="Barlow"/>
              <a:buChar char="○"/>
              <a:defRPr>
                <a:solidFill>
                  <a:schemeClr val="lt1"/>
                </a:solidFill>
                <a:latin typeface="Barlow"/>
                <a:ea typeface="Barlow"/>
                <a:cs typeface="Barlow"/>
                <a:sym typeface="Barlow"/>
              </a:defRPr>
            </a:lvl8pPr>
            <a:lvl9pPr marL="4114800" lvl="8" indent="-273050">
              <a:spcBef>
                <a:spcPts val="0"/>
              </a:spcBef>
              <a:spcAft>
                <a:spcPts val="0"/>
              </a:spcAft>
              <a:buClr>
                <a:schemeClr val="lt1"/>
              </a:buClr>
              <a:buSzPts val="700"/>
              <a:buFont typeface="Barlow"/>
              <a:buChar char="■"/>
              <a:defRPr>
                <a:solidFill>
                  <a:schemeClr val="lt1"/>
                </a:solidFill>
                <a:latin typeface="Barlow"/>
                <a:ea typeface="Barlow"/>
                <a:cs typeface="Barlow"/>
                <a:sym typeface="Barlow"/>
              </a:defRPr>
            </a:lvl9pPr>
          </a:lstStyle>
          <a:p>
            <a:endParaRPr/>
          </a:p>
        </p:txBody>
      </p:sp>
      <p:sp>
        <p:nvSpPr>
          <p:cNvPr id="206" name="Google Shape;206;p31"/>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osing / Thank You">
  <p:cSld name="CUSTOM_13">
    <p:bg>
      <p:bgPr>
        <a:solidFill>
          <a:schemeClr val="lt1"/>
        </a:solidFill>
        <a:effectLst/>
      </p:bgPr>
    </p:bg>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455221" y="1321125"/>
            <a:ext cx="5094600" cy="1749900"/>
          </a:xfrm>
          <a:prstGeom prst="rect">
            <a:avLst/>
          </a:prstGeom>
          <a:noFill/>
        </p:spPr>
        <p:txBody>
          <a:bodyPr spcFirstLastPara="1" wrap="square" lIns="91425" tIns="91425" rIns="91425" bIns="91425" anchor="t" anchorCtr="0">
            <a:noAutofit/>
          </a:bodyPr>
          <a:lstStyle>
            <a:lvl1pPr lvl="0">
              <a:spcBef>
                <a:spcPts val="0"/>
              </a:spcBef>
              <a:spcAft>
                <a:spcPts val="0"/>
              </a:spcAft>
              <a:buSzPts val="5400"/>
              <a:buNone/>
              <a:defRPr sz="5400"/>
            </a:lvl1pPr>
            <a:lvl2pPr lvl="1">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2pPr>
            <a:lvl3pPr lvl="2">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3pPr>
            <a:lvl4pPr lvl="3">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4pPr>
            <a:lvl5pPr lvl="4">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5pPr>
            <a:lvl6pPr lvl="5">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6pPr>
            <a:lvl7pPr lvl="6">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7pPr>
            <a:lvl8pPr lvl="7">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8pPr>
            <a:lvl9pPr lvl="8">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9pPr>
          </a:lstStyle>
          <a:p>
            <a:endParaRPr/>
          </a:p>
        </p:txBody>
      </p:sp>
      <p:sp>
        <p:nvSpPr>
          <p:cNvPr id="209" name="Google Shape;209;p32"/>
          <p:cNvSpPr txBox="1">
            <a:spLocks noGrp="1"/>
          </p:cNvSpPr>
          <p:nvPr>
            <p:ph type="body" idx="1"/>
          </p:nvPr>
        </p:nvSpPr>
        <p:spPr>
          <a:xfrm>
            <a:off x="567029" y="4500404"/>
            <a:ext cx="1015800" cy="266100"/>
          </a:xfrm>
          <a:prstGeom prst="rect">
            <a:avLst/>
          </a:prstGeom>
          <a:ln w="9525" cap="flat" cmpd="sng">
            <a:solidFill>
              <a:schemeClr val="dk1"/>
            </a:solidFill>
            <a:prstDash val="solid"/>
            <a:round/>
            <a:headEnd type="none" w="sm" len="sm"/>
            <a:tailEnd type="none" w="sm" len="sm"/>
          </a:ln>
        </p:spPr>
        <p:txBody>
          <a:bodyPr spcFirstLastPara="1" wrap="square" lIns="0" tIns="0" rIns="0" bIns="0" anchor="t" anchorCtr="0">
            <a:spAutoFit/>
          </a:bodyPr>
          <a:lstStyle>
            <a:lvl1pPr marL="457200" lvl="0" indent="-298450">
              <a:spcBef>
                <a:spcPts val="0"/>
              </a:spcBef>
              <a:spcAft>
                <a:spcPts val="0"/>
              </a:spcAft>
              <a:buSzPts val="1100"/>
              <a:buFont typeface="Barlow Medium"/>
              <a:buChar char="●"/>
              <a:defRPr sz="1100">
                <a:latin typeface="Barlow Medium"/>
                <a:ea typeface="Barlow Medium"/>
                <a:cs typeface="Barlow Medium"/>
                <a:sym typeface="Barlow Medium"/>
              </a:defRPr>
            </a:lvl1pPr>
            <a:lvl2pPr marL="914400" lvl="1" indent="-298450">
              <a:spcBef>
                <a:spcPts val="0"/>
              </a:spcBef>
              <a:spcAft>
                <a:spcPts val="0"/>
              </a:spcAft>
              <a:buSzPts val="1100"/>
              <a:buFont typeface="Barlow Medium"/>
              <a:buChar char="○"/>
              <a:defRPr sz="1100">
                <a:latin typeface="Barlow Medium"/>
                <a:ea typeface="Barlow Medium"/>
                <a:cs typeface="Barlow Medium"/>
                <a:sym typeface="Barlow Medium"/>
              </a:defRPr>
            </a:lvl2pPr>
            <a:lvl3pPr marL="1371600" lvl="2" indent="-298450">
              <a:spcBef>
                <a:spcPts val="0"/>
              </a:spcBef>
              <a:spcAft>
                <a:spcPts val="0"/>
              </a:spcAft>
              <a:buSzPts val="1100"/>
              <a:buFont typeface="Barlow Medium"/>
              <a:buChar char="■"/>
              <a:defRPr sz="1100">
                <a:latin typeface="Barlow Medium"/>
                <a:ea typeface="Barlow Medium"/>
                <a:cs typeface="Barlow Medium"/>
                <a:sym typeface="Barlow Medium"/>
              </a:defRPr>
            </a:lvl3pPr>
            <a:lvl4pPr marL="1828800" lvl="3" indent="-298450">
              <a:spcBef>
                <a:spcPts val="0"/>
              </a:spcBef>
              <a:spcAft>
                <a:spcPts val="0"/>
              </a:spcAft>
              <a:buSzPts val="1100"/>
              <a:buFont typeface="Barlow Medium"/>
              <a:buChar char="●"/>
              <a:defRPr sz="1100">
                <a:latin typeface="Barlow Medium"/>
                <a:ea typeface="Barlow Medium"/>
                <a:cs typeface="Barlow Medium"/>
                <a:sym typeface="Barlow Medium"/>
              </a:defRPr>
            </a:lvl4pPr>
            <a:lvl5pPr marL="2286000" lvl="4" indent="-298450">
              <a:spcBef>
                <a:spcPts val="0"/>
              </a:spcBef>
              <a:spcAft>
                <a:spcPts val="0"/>
              </a:spcAft>
              <a:buSzPts val="1100"/>
              <a:buFont typeface="Barlow Medium"/>
              <a:buChar char="○"/>
              <a:defRPr>
                <a:latin typeface="Barlow Medium"/>
                <a:ea typeface="Barlow Medium"/>
                <a:cs typeface="Barlow Medium"/>
                <a:sym typeface="Barlow Medium"/>
              </a:defRPr>
            </a:lvl5pPr>
            <a:lvl6pPr marL="2743200" lvl="5" indent="-298450">
              <a:spcBef>
                <a:spcPts val="0"/>
              </a:spcBef>
              <a:spcAft>
                <a:spcPts val="0"/>
              </a:spcAft>
              <a:buSzPts val="1100"/>
              <a:buFont typeface="Barlow Medium"/>
              <a:buChar char="■"/>
              <a:defRPr sz="1100">
                <a:latin typeface="Barlow Medium"/>
                <a:ea typeface="Barlow Medium"/>
                <a:cs typeface="Barlow Medium"/>
                <a:sym typeface="Barlow Medium"/>
              </a:defRPr>
            </a:lvl6pPr>
            <a:lvl7pPr marL="3200400" lvl="6" indent="-298450">
              <a:spcBef>
                <a:spcPts val="0"/>
              </a:spcBef>
              <a:spcAft>
                <a:spcPts val="0"/>
              </a:spcAft>
              <a:buSzPts val="1100"/>
              <a:buFont typeface="Barlow Medium"/>
              <a:buChar char="●"/>
              <a:defRPr sz="1100">
                <a:latin typeface="Barlow Medium"/>
                <a:ea typeface="Barlow Medium"/>
                <a:cs typeface="Barlow Medium"/>
                <a:sym typeface="Barlow Medium"/>
              </a:defRPr>
            </a:lvl7pPr>
            <a:lvl8pPr marL="3657600" lvl="7" indent="-298450">
              <a:spcBef>
                <a:spcPts val="0"/>
              </a:spcBef>
              <a:spcAft>
                <a:spcPts val="0"/>
              </a:spcAft>
              <a:buSzPts val="1100"/>
              <a:buFont typeface="Barlow Medium"/>
              <a:buChar char="○"/>
              <a:defRPr sz="1100">
                <a:latin typeface="Barlow Medium"/>
                <a:ea typeface="Barlow Medium"/>
                <a:cs typeface="Barlow Medium"/>
                <a:sym typeface="Barlow Medium"/>
              </a:defRPr>
            </a:lvl8pPr>
            <a:lvl9pPr marL="4114800" lvl="8" indent="-298450">
              <a:spcBef>
                <a:spcPts val="0"/>
              </a:spcBef>
              <a:spcAft>
                <a:spcPts val="0"/>
              </a:spcAft>
              <a:buSzPts val="1100"/>
              <a:buFont typeface="Barlow Medium"/>
              <a:buChar char="■"/>
              <a:defRPr sz="1100">
                <a:latin typeface="Barlow Medium"/>
                <a:ea typeface="Barlow Medium"/>
                <a:cs typeface="Barlow Medium"/>
                <a:sym typeface="Barlow Medium"/>
              </a:defRPr>
            </a:lvl9pPr>
          </a:lstStyle>
          <a:p>
            <a:endParaRPr/>
          </a:p>
        </p:txBody>
      </p:sp>
      <p:sp>
        <p:nvSpPr>
          <p:cNvPr id="210" name="Google Shape;210;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Barlow Medium"/>
                <a:ea typeface="Barlow Medium"/>
                <a:cs typeface="Barlow Medium"/>
                <a:sym typeface="Barlow Medium"/>
              </a:defRPr>
            </a:lvl1pPr>
            <a:lvl2pPr lvl="1">
              <a:buNone/>
              <a:defRPr>
                <a:latin typeface="Barlow Medium"/>
                <a:ea typeface="Barlow Medium"/>
                <a:cs typeface="Barlow Medium"/>
                <a:sym typeface="Barlow Medium"/>
              </a:defRPr>
            </a:lvl2pPr>
            <a:lvl3pPr lvl="2">
              <a:buNone/>
              <a:defRPr>
                <a:latin typeface="Barlow Medium"/>
                <a:ea typeface="Barlow Medium"/>
                <a:cs typeface="Barlow Medium"/>
                <a:sym typeface="Barlow Medium"/>
              </a:defRPr>
            </a:lvl3pPr>
            <a:lvl4pPr lvl="3">
              <a:buNone/>
              <a:defRPr>
                <a:latin typeface="Barlow Medium"/>
                <a:ea typeface="Barlow Medium"/>
                <a:cs typeface="Barlow Medium"/>
                <a:sym typeface="Barlow Medium"/>
              </a:defRPr>
            </a:lvl4pPr>
            <a:lvl5pPr lvl="4">
              <a:buNone/>
              <a:defRPr>
                <a:latin typeface="Barlow Medium"/>
                <a:ea typeface="Barlow Medium"/>
                <a:cs typeface="Barlow Medium"/>
                <a:sym typeface="Barlow Medium"/>
              </a:defRPr>
            </a:lvl5pPr>
            <a:lvl6pPr lvl="5">
              <a:buNone/>
              <a:defRPr>
                <a:latin typeface="Barlow Medium"/>
                <a:ea typeface="Barlow Medium"/>
                <a:cs typeface="Barlow Medium"/>
                <a:sym typeface="Barlow Medium"/>
              </a:defRPr>
            </a:lvl6pPr>
            <a:lvl7pPr lvl="6">
              <a:buNone/>
              <a:defRPr>
                <a:latin typeface="Barlow Medium"/>
                <a:ea typeface="Barlow Medium"/>
                <a:cs typeface="Barlow Medium"/>
                <a:sym typeface="Barlow Medium"/>
              </a:defRPr>
            </a:lvl7pPr>
            <a:lvl8pPr lvl="7">
              <a:buNone/>
              <a:defRPr>
                <a:latin typeface="Barlow Medium"/>
                <a:ea typeface="Barlow Medium"/>
                <a:cs typeface="Barlow Medium"/>
                <a:sym typeface="Barlow Medium"/>
              </a:defRPr>
            </a:lvl8pPr>
            <a:lvl9pPr lvl="8">
              <a:buNone/>
              <a:defRPr>
                <a:latin typeface="Barlow Medium"/>
                <a:ea typeface="Barlow Medium"/>
                <a:cs typeface="Barlow Medium"/>
                <a:sym typeface="Barlow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cSld name="SECTION_TITLE_AND_DESCRIPTION">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697350" y="2932550"/>
            <a:ext cx="7749300" cy="1015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3600"/>
              <a:buFont typeface="Hepta Slab Medium"/>
              <a:buNone/>
              <a:defRPr>
                <a:solidFill>
                  <a:schemeClr val="accent5"/>
                </a:solidFill>
                <a:latin typeface="Hepta Slab Medium"/>
                <a:ea typeface="Hepta Slab Medium"/>
                <a:cs typeface="Hepta Slab Medium"/>
                <a:sym typeface="Hepta Slab Medium"/>
              </a:defRPr>
            </a:lvl1pPr>
            <a:lvl2pPr lvl="1"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2pPr>
            <a:lvl3pPr lvl="2"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3pPr>
            <a:lvl4pPr lvl="3"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4pPr>
            <a:lvl5pPr lvl="4"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5pPr>
            <a:lvl6pPr lvl="5"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6pPr>
            <a:lvl7pPr lvl="6"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7pPr>
            <a:lvl8pPr lvl="7"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8pPr>
            <a:lvl9pPr lvl="8"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9pPr>
          </a:lstStyle>
          <a:p>
            <a:endParaRPr/>
          </a:p>
        </p:txBody>
      </p:sp>
      <p:sp>
        <p:nvSpPr>
          <p:cNvPr id="213" name="Google Shape;213;p33"/>
          <p:cNvSpPr txBox="1">
            <a:spLocks noGrp="1"/>
          </p:cNvSpPr>
          <p:nvPr>
            <p:ph type="title" idx="2"/>
          </p:nvPr>
        </p:nvSpPr>
        <p:spPr>
          <a:xfrm>
            <a:off x="3278250" y="1194450"/>
            <a:ext cx="2587500" cy="1992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12800"/>
              <a:buNone/>
              <a:defRPr sz="12800">
                <a:solidFill>
                  <a:schemeClr val="dk2"/>
                </a:solidFill>
              </a:defRPr>
            </a:lvl1pPr>
            <a:lvl2pPr lvl="1"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2pPr>
            <a:lvl3pPr lvl="2"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3pPr>
            <a:lvl4pPr lvl="3"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4pPr>
            <a:lvl5pPr lvl="4"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5pPr>
            <a:lvl6pPr lvl="5"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6pPr>
            <a:lvl7pPr lvl="6"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7pPr>
            <a:lvl8pPr lvl="7"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8pPr>
            <a:lvl9pPr lvl="8"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9pPr>
          </a:lstStyle>
          <a:p>
            <a:endParaRPr/>
          </a:p>
        </p:txBody>
      </p:sp>
      <p:sp>
        <p:nvSpPr>
          <p:cNvPr id="214" name="Google Shape;214;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rket Size / Pie Graph">
  <p:cSld name="CAPTION_ONLY">
    <p:bg>
      <p:bgPr>
        <a:solidFill>
          <a:schemeClr val="dk1"/>
        </a:solidFill>
        <a:effectLst/>
      </p:bgPr>
    </p:bg>
    <p:spTree>
      <p:nvGrpSpPr>
        <p:cNvPr id="1" name="Shape 215"/>
        <p:cNvGrpSpPr/>
        <p:nvPr/>
      </p:nvGrpSpPr>
      <p:grpSpPr>
        <a:xfrm>
          <a:off x="0" y="0"/>
          <a:ext cx="0" cy="0"/>
          <a:chOff x="0" y="0"/>
          <a:chExt cx="0" cy="0"/>
        </a:xfrm>
      </p:grpSpPr>
      <p:sp>
        <p:nvSpPr>
          <p:cNvPr id="216" name="Google Shape;216;p34"/>
          <p:cNvSpPr/>
          <p:nvPr/>
        </p:nvSpPr>
        <p:spPr>
          <a:xfrm>
            <a:off x="0" y="0"/>
            <a:ext cx="9144000" cy="1631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4"/>
          <p:cNvSpPr txBox="1">
            <a:spLocks noGrp="1"/>
          </p:cNvSpPr>
          <p:nvPr>
            <p:ph type="subTitle" idx="1"/>
          </p:nvPr>
        </p:nvSpPr>
        <p:spPr>
          <a:xfrm>
            <a:off x="791150" y="522625"/>
            <a:ext cx="4977300" cy="1108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600"/>
              <a:buFont typeface="Hepta Slab Medium"/>
              <a:buNone/>
              <a:defRPr sz="3600">
                <a:solidFill>
                  <a:schemeClr val="lt1"/>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a:endParaRPr/>
          </a:p>
        </p:txBody>
      </p:sp>
      <p:sp>
        <p:nvSpPr>
          <p:cNvPr id="218" name="Google Shape;218;p34"/>
          <p:cNvSpPr txBox="1">
            <a:spLocks noGrp="1"/>
          </p:cNvSpPr>
          <p:nvPr>
            <p:ph type="body" idx="2"/>
          </p:nvPr>
        </p:nvSpPr>
        <p:spPr>
          <a:xfrm>
            <a:off x="714950" y="1989025"/>
            <a:ext cx="2792400" cy="28041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lt1"/>
              </a:buClr>
              <a:buSzPts val="1500"/>
              <a:buChar char="●"/>
              <a:defRPr>
                <a:solidFill>
                  <a:schemeClr val="lt1"/>
                </a:solidFill>
              </a:defRPr>
            </a:lvl1pPr>
            <a:lvl2pPr marL="914400" lvl="1" indent="-323850">
              <a:spcBef>
                <a:spcPts val="0"/>
              </a:spcBef>
              <a:spcAft>
                <a:spcPts val="0"/>
              </a:spcAft>
              <a:buClr>
                <a:schemeClr val="lt1"/>
              </a:buClr>
              <a:buSzPts val="1500"/>
              <a:buChar char="○"/>
              <a:defRPr sz="1500">
                <a:solidFill>
                  <a:schemeClr val="lt1"/>
                </a:solidFill>
              </a:defRPr>
            </a:lvl2pPr>
            <a:lvl3pPr marL="1371600" lvl="2" indent="-323850">
              <a:spcBef>
                <a:spcPts val="0"/>
              </a:spcBef>
              <a:spcAft>
                <a:spcPts val="0"/>
              </a:spcAft>
              <a:buClr>
                <a:schemeClr val="lt1"/>
              </a:buClr>
              <a:buSzPts val="1500"/>
              <a:buChar char="■"/>
              <a:defRPr sz="1500">
                <a:solidFill>
                  <a:schemeClr val="lt1"/>
                </a:solidFill>
              </a:defRPr>
            </a:lvl3pPr>
            <a:lvl4pPr marL="1828800" lvl="3" indent="-323850">
              <a:spcBef>
                <a:spcPts val="0"/>
              </a:spcBef>
              <a:spcAft>
                <a:spcPts val="0"/>
              </a:spcAft>
              <a:buClr>
                <a:schemeClr val="lt1"/>
              </a:buClr>
              <a:buSzPts val="1500"/>
              <a:buChar char="●"/>
              <a:defRPr sz="1500">
                <a:solidFill>
                  <a:schemeClr val="lt1"/>
                </a:solidFill>
              </a:defRPr>
            </a:lvl4pPr>
            <a:lvl5pPr marL="2286000" lvl="4" indent="-323850">
              <a:spcBef>
                <a:spcPts val="0"/>
              </a:spcBef>
              <a:spcAft>
                <a:spcPts val="0"/>
              </a:spcAft>
              <a:buClr>
                <a:schemeClr val="lt1"/>
              </a:buClr>
              <a:buSzPts val="1500"/>
              <a:buChar char="○"/>
              <a:defRPr sz="1500">
                <a:solidFill>
                  <a:schemeClr val="lt1"/>
                </a:solidFill>
              </a:defRPr>
            </a:lvl5pPr>
            <a:lvl6pPr marL="2743200" lvl="5" indent="-323850">
              <a:spcBef>
                <a:spcPts val="0"/>
              </a:spcBef>
              <a:spcAft>
                <a:spcPts val="0"/>
              </a:spcAft>
              <a:buClr>
                <a:schemeClr val="lt1"/>
              </a:buClr>
              <a:buSzPts val="1500"/>
              <a:buChar char="■"/>
              <a:defRPr sz="1500">
                <a:solidFill>
                  <a:schemeClr val="lt1"/>
                </a:solidFill>
              </a:defRPr>
            </a:lvl6pPr>
            <a:lvl7pPr marL="3200400" lvl="6" indent="-323850">
              <a:spcBef>
                <a:spcPts val="0"/>
              </a:spcBef>
              <a:spcAft>
                <a:spcPts val="0"/>
              </a:spcAft>
              <a:buClr>
                <a:schemeClr val="lt1"/>
              </a:buClr>
              <a:buSzPts val="1500"/>
              <a:buChar char="●"/>
              <a:defRPr sz="1500">
                <a:solidFill>
                  <a:schemeClr val="lt1"/>
                </a:solidFill>
              </a:defRPr>
            </a:lvl7pPr>
            <a:lvl8pPr marL="3657600" lvl="7" indent="-323850">
              <a:spcBef>
                <a:spcPts val="0"/>
              </a:spcBef>
              <a:spcAft>
                <a:spcPts val="0"/>
              </a:spcAft>
              <a:buClr>
                <a:schemeClr val="lt1"/>
              </a:buClr>
              <a:buSzPts val="1500"/>
              <a:buChar char="○"/>
              <a:defRPr sz="1500">
                <a:solidFill>
                  <a:schemeClr val="lt1"/>
                </a:solidFill>
              </a:defRPr>
            </a:lvl8pPr>
            <a:lvl9pPr marL="4114800" lvl="8" indent="-323850">
              <a:spcBef>
                <a:spcPts val="0"/>
              </a:spcBef>
              <a:spcAft>
                <a:spcPts val="0"/>
              </a:spcAft>
              <a:buClr>
                <a:schemeClr val="lt1"/>
              </a:buClr>
              <a:buSzPts val="1500"/>
              <a:buChar char="■"/>
              <a:defRPr sz="1500">
                <a:solidFill>
                  <a:schemeClr val="lt1"/>
                </a:solidFill>
              </a:defRPr>
            </a:lvl9pPr>
          </a:lstStyle>
          <a:p>
            <a:endParaRPr/>
          </a:p>
        </p:txBody>
      </p:sp>
      <p:sp>
        <p:nvSpPr>
          <p:cNvPr id="219" name="Google Shape;219;p34"/>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dk2"/>
                </a:solidFill>
              </a:defRPr>
            </a:lvl1pPr>
            <a:lvl2pPr lvl="1" rtl="0">
              <a:buNone/>
              <a:defRPr sz="1100">
                <a:solidFill>
                  <a:schemeClr val="dk2"/>
                </a:solidFill>
              </a:defRPr>
            </a:lvl2pPr>
            <a:lvl3pPr lvl="2" rtl="0">
              <a:buNone/>
              <a:defRPr sz="1100">
                <a:solidFill>
                  <a:schemeClr val="dk2"/>
                </a:solidFill>
              </a:defRPr>
            </a:lvl3pPr>
            <a:lvl4pPr lvl="3" rtl="0">
              <a:buNone/>
              <a:defRPr sz="1100">
                <a:solidFill>
                  <a:schemeClr val="dk2"/>
                </a:solidFill>
              </a:defRPr>
            </a:lvl4pPr>
            <a:lvl5pPr lvl="4" rtl="0">
              <a:buNone/>
              <a:defRPr sz="1100">
                <a:solidFill>
                  <a:schemeClr val="dk2"/>
                </a:solidFill>
              </a:defRPr>
            </a:lvl5pPr>
            <a:lvl6pPr lvl="5" rtl="0">
              <a:buNone/>
              <a:defRPr sz="1100">
                <a:solidFill>
                  <a:schemeClr val="dk2"/>
                </a:solidFill>
              </a:defRPr>
            </a:lvl6pPr>
            <a:lvl7pPr lvl="6" rtl="0">
              <a:buNone/>
              <a:defRPr sz="1100">
                <a:solidFill>
                  <a:schemeClr val="dk2"/>
                </a:solidFill>
              </a:defRPr>
            </a:lvl7pPr>
            <a:lvl8pPr lvl="7" rtl="0">
              <a:buNone/>
              <a:defRPr sz="1100">
                <a:solidFill>
                  <a:schemeClr val="dk2"/>
                </a:solidFill>
              </a:defRPr>
            </a:lvl8pPr>
            <a:lvl9pPr lvl="8" rtl="0">
              <a:buNone/>
              <a:defRPr sz="11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20" name="Google Shape;220;p34"/>
          <p:cNvSpPr/>
          <p:nvPr/>
        </p:nvSpPr>
        <p:spPr>
          <a:xfrm>
            <a:off x="4416275" y="1976923"/>
            <a:ext cx="4045200" cy="28713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4"/>
          <p:cNvSpPr/>
          <p:nvPr/>
        </p:nvSpPr>
        <p:spPr>
          <a:xfrm rot="444408">
            <a:off x="5636457" y="2500588"/>
            <a:ext cx="1505663" cy="1505327"/>
          </a:xfrm>
          <a:prstGeom prst="pie">
            <a:avLst>
              <a:gd name="adj1" fmla="val 8241844"/>
              <a:gd name="adj2" fmla="val 12554936"/>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SzPts val="1100"/>
              <a:buNone/>
            </a:pPr>
            <a:endParaRPr sz="11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fferentiators / 4 column text">
  <p:cSld name="BIG_NUMBER">
    <p:bg>
      <p:bgPr>
        <a:solidFill>
          <a:schemeClr val="dk1"/>
        </a:solidFill>
        <a:effectLst/>
      </p:bgPr>
    </p:bg>
    <p:spTree>
      <p:nvGrpSpPr>
        <p:cNvPr id="1" name="Shape 222"/>
        <p:cNvGrpSpPr/>
        <p:nvPr/>
      </p:nvGrpSpPr>
      <p:grpSpPr>
        <a:xfrm>
          <a:off x="0" y="0"/>
          <a:ext cx="0" cy="0"/>
          <a:chOff x="0" y="0"/>
          <a:chExt cx="0" cy="0"/>
        </a:xfrm>
      </p:grpSpPr>
      <p:sp>
        <p:nvSpPr>
          <p:cNvPr id="223" name="Google Shape;223;p35"/>
          <p:cNvSpPr/>
          <p:nvPr/>
        </p:nvSpPr>
        <p:spPr>
          <a:xfrm>
            <a:off x="0" y="1324925"/>
            <a:ext cx="4572000" cy="1910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224" name="Google Shape;224;p35"/>
          <p:cNvSpPr/>
          <p:nvPr/>
        </p:nvSpPr>
        <p:spPr>
          <a:xfrm>
            <a:off x="0" y="3235076"/>
            <a:ext cx="4572000" cy="191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chemeClr val="dk2"/>
              </a:solidFill>
            </a:endParaRPr>
          </a:p>
        </p:txBody>
      </p:sp>
      <p:sp>
        <p:nvSpPr>
          <p:cNvPr id="225" name="Google Shape;225;p35"/>
          <p:cNvSpPr/>
          <p:nvPr/>
        </p:nvSpPr>
        <p:spPr>
          <a:xfrm>
            <a:off x="4571892" y="3235076"/>
            <a:ext cx="4572000" cy="1914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chemeClr val="lt1"/>
              </a:solidFill>
            </a:endParaRPr>
          </a:p>
        </p:txBody>
      </p:sp>
      <p:sp>
        <p:nvSpPr>
          <p:cNvPr id="226" name="Google Shape;226;p35"/>
          <p:cNvSpPr/>
          <p:nvPr/>
        </p:nvSpPr>
        <p:spPr>
          <a:xfrm>
            <a:off x="4571892" y="1324925"/>
            <a:ext cx="4572000" cy="191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chemeClr val="accent5"/>
              </a:solidFill>
            </a:endParaRPr>
          </a:p>
        </p:txBody>
      </p:sp>
      <p:sp>
        <p:nvSpPr>
          <p:cNvPr id="227" name="Google Shape;227;p35"/>
          <p:cNvSpPr txBox="1">
            <a:spLocks noGrp="1"/>
          </p:cNvSpPr>
          <p:nvPr>
            <p:ph type="subTitle" idx="1"/>
          </p:nvPr>
        </p:nvSpPr>
        <p:spPr>
          <a:xfrm>
            <a:off x="480420" y="290626"/>
            <a:ext cx="3592200" cy="337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228" name="Google Shape;228;p35"/>
          <p:cNvSpPr txBox="1">
            <a:spLocks noGrp="1"/>
          </p:cNvSpPr>
          <p:nvPr>
            <p:ph type="body" idx="2"/>
          </p:nvPr>
        </p:nvSpPr>
        <p:spPr>
          <a:xfrm>
            <a:off x="480425" y="610475"/>
            <a:ext cx="4878300" cy="6003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29" name="Google Shape;229;p35"/>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dk2"/>
                </a:solidFill>
              </a:defRPr>
            </a:lvl1pPr>
            <a:lvl2pPr lvl="1" rtl="0">
              <a:buNone/>
              <a:defRPr sz="1100">
                <a:solidFill>
                  <a:schemeClr val="dk2"/>
                </a:solidFill>
              </a:defRPr>
            </a:lvl2pPr>
            <a:lvl3pPr lvl="2" rtl="0">
              <a:buNone/>
              <a:defRPr sz="1100">
                <a:solidFill>
                  <a:schemeClr val="dk2"/>
                </a:solidFill>
              </a:defRPr>
            </a:lvl3pPr>
            <a:lvl4pPr lvl="3" rtl="0">
              <a:buNone/>
              <a:defRPr sz="1100">
                <a:solidFill>
                  <a:schemeClr val="dk2"/>
                </a:solidFill>
              </a:defRPr>
            </a:lvl4pPr>
            <a:lvl5pPr lvl="4" rtl="0">
              <a:buNone/>
              <a:defRPr sz="1100">
                <a:solidFill>
                  <a:schemeClr val="dk2"/>
                </a:solidFill>
              </a:defRPr>
            </a:lvl5pPr>
            <a:lvl6pPr lvl="5" rtl="0">
              <a:buNone/>
              <a:defRPr sz="1100">
                <a:solidFill>
                  <a:schemeClr val="dk2"/>
                </a:solidFill>
              </a:defRPr>
            </a:lvl6pPr>
            <a:lvl7pPr lvl="6" rtl="0">
              <a:buNone/>
              <a:defRPr sz="1100">
                <a:solidFill>
                  <a:schemeClr val="dk2"/>
                </a:solidFill>
              </a:defRPr>
            </a:lvl7pPr>
            <a:lvl8pPr lvl="7" rtl="0">
              <a:buNone/>
              <a:defRPr sz="1100">
                <a:solidFill>
                  <a:schemeClr val="dk2"/>
                </a:solidFill>
              </a:defRPr>
            </a:lvl8pPr>
            <a:lvl9pPr lvl="8" rtl="0">
              <a:buNone/>
              <a:defRPr sz="11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blank">
  <p:cSld name="BLANK">
    <p:spTree>
      <p:nvGrpSpPr>
        <p:cNvPr id="1" name="Shape 230"/>
        <p:cNvGrpSpPr/>
        <p:nvPr/>
      </p:nvGrpSpPr>
      <p:grpSpPr>
        <a:xfrm>
          <a:off x="0" y="0"/>
          <a:ext cx="0" cy="0"/>
          <a:chOff x="0" y="0"/>
          <a:chExt cx="0" cy="0"/>
        </a:xfrm>
      </p:grpSpPr>
      <p:sp>
        <p:nvSpPr>
          <p:cNvPr id="231" name="Google Shape;231;p36"/>
          <p:cNvSpPr txBox="1">
            <a:spLocks noGrp="1"/>
          </p:cNvSpPr>
          <p:nvPr>
            <p:ph type="title"/>
          </p:nvPr>
        </p:nvSpPr>
        <p:spPr>
          <a:xfrm>
            <a:off x="697350" y="2932550"/>
            <a:ext cx="7749300" cy="1015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a:endParaRPr/>
          </a:p>
        </p:txBody>
      </p:sp>
      <p:sp>
        <p:nvSpPr>
          <p:cNvPr id="232" name="Google Shape;232;p36"/>
          <p:cNvSpPr txBox="1">
            <a:spLocks noGrp="1"/>
          </p:cNvSpPr>
          <p:nvPr>
            <p:ph type="title" idx="2"/>
          </p:nvPr>
        </p:nvSpPr>
        <p:spPr>
          <a:xfrm>
            <a:off x="3278250" y="1194450"/>
            <a:ext cx="2587500" cy="1992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12800"/>
              <a:buNone/>
              <a:defRPr sz="12800">
                <a:solidFill>
                  <a:schemeClr val="accent1"/>
                </a:solidFill>
              </a:defRPr>
            </a:lvl1pPr>
            <a:lvl2pPr lvl="1"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2pPr>
            <a:lvl3pPr lvl="2"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3pPr>
            <a:lvl4pPr lvl="3"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4pPr>
            <a:lvl5pPr lvl="4"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5pPr>
            <a:lvl6pPr lvl="5"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6pPr>
            <a:lvl7pPr lvl="6"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7pPr>
            <a:lvl8pPr lvl="7"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8pPr>
            <a:lvl9pPr lvl="8"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9pPr>
          </a:lstStyle>
          <a:p>
            <a:endParaRPr/>
          </a:p>
        </p:txBody>
      </p:sp>
      <p:sp>
        <p:nvSpPr>
          <p:cNvPr id="233" name="Google Shape;233;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1 column text">
  <p:cSld name="TITLE_1">
    <p:bg>
      <p:bgPr>
        <a:solidFill>
          <a:schemeClr val="dk1"/>
        </a:solidFill>
        <a:effectLst/>
      </p:bgPr>
    </p:bg>
    <p:spTree>
      <p:nvGrpSpPr>
        <p:cNvPr id="1" name="Shape 234"/>
        <p:cNvGrpSpPr/>
        <p:nvPr/>
      </p:nvGrpSpPr>
      <p:grpSpPr>
        <a:xfrm>
          <a:off x="0" y="0"/>
          <a:ext cx="0" cy="0"/>
          <a:chOff x="0" y="0"/>
          <a:chExt cx="0" cy="0"/>
        </a:xfrm>
      </p:grpSpPr>
      <p:sp>
        <p:nvSpPr>
          <p:cNvPr id="235" name="Google Shape;235;p37"/>
          <p:cNvSpPr/>
          <p:nvPr/>
        </p:nvSpPr>
        <p:spPr>
          <a:xfrm>
            <a:off x="0" y="0"/>
            <a:ext cx="9144000" cy="163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7"/>
          <p:cNvSpPr txBox="1">
            <a:spLocks noGrp="1"/>
          </p:cNvSpPr>
          <p:nvPr>
            <p:ph type="subTitle" idx="1"/>
          </p:nvPr>
        </p:nvSpPr>
        <p:spPr>
          <a:xfrm>
            <a:off x="791150" y="522625"/>
            <a:ext cx="5938800" cy="11082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3600"/>
              <a:buFont typeface="Hepta Slab Medium"/>
              <a:buNone/>
              <a:defRPr sz="3600">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a:endParaRPr/>
          </a:p>
        </p:txBody>
      </p:sp>
      <p:sp>
        <p:nvSpPr>
          <p:cNvPr id="237" name="Google Shape;237;p37"/>
          <p:cNvSpPr txBox="1">
            <a:spLocks noGrp="1"/>
          </p:cNvSpPr>
          <p:nvPr>
            <p:ph type="body" idx="2"/>
          </p:nvPr>
        </p:nvSpPr>
        <p:spPr>
          <a:xfrm>
            <a:off x="810075" y="2065225"/>
            <a:ext cx="7539900" cy="2777400"/>
          </a:xfrm>
          <a:prstGeom prst="rect">
            <a:avLst/>
          </a:prstGeom>
        </p:spPr>
        <p:txBody>
          <a:bodyPr spcFirstLastPara="1" wrap="square" lIns="91425" tIns="91425" rIns="91425" bIns="91425" anchor="t" anchorCtr="0">
            <a:noAutofit/>
          </a:bodyPr>
          <a:lstStyle>
            <a:lvl1pPr marL="457200" lvl="0" indent="-406400">
              <a:spcBef>
                <a:spcPts val="0"/>
              </a:spcBef>
              <a:spcAft>
                <a:spcPts val="0"/>
              </a:spcAft>
              <a:buClr>
                <a:schemeClr val="lt1"/>
              </a:buClr>
              <a:buSzPts val="2800"/>
              <a:buChar char="●"/>
              <a:defRPr sz="2800">
                <a:solidFill>
                  <a:schemeClr val="lt1"/>
                </a:solidFill>
              </a:defRPr>
            </a:lvl1pPr>
            <a:lvl2pPr marL="914400" lvl="1" indent="-406400">
              <a:spcBef>
                <a:spcPts val="0"/>
              </a:spcBef>
              <a:spcAft>
                <a:spcPts val="0"/>
              </a:spcAft>
              <a:buClr>
                <a:schemeClr val="lt1"/>
              </a:buClr>
              <a:buSzPts val="2800"/>
              <a:buChar char="○"/>
              <a:defRPr sz="2800">
                <a:solidFill>
                  <a:schemeClr val="lt1"/>
                </a:solidFill>
              </a:defRPr>
            </a:lvl2pPr>
            <a:lvl3pPr marL="1371600" lvl="2" indent="-406400">
              <a:spcBef>
                <a:spcPts val="0"/>
              </a:spcBef>
              <a:spcAft>
                <a:spcPts val="0"/>
              </a:spcAft>
              <a:buClr>
                <a:schemeClr val="lt1"/>
              </a:buClr>
              <a:buSzPts val="2800"/>
              <a:buChar char="■"/>
              <a:defRPr sz="2800">
                <a:solidFill>
                  <a:schemeClr val="lt1"/>
                </a:solidFill>
              </a:defRPr>
            </a:lvl3pPr>
            <a:lvl4pPr marL="1828800" lvl="3" indent="-406400">
              <a:spcBef>
                <a:spcPts val="0"/>
              </a:spcBef>
              <a:spcAft>
                <a:spcPts val="0"/>
              </a:spcAft>
              <a:buClr>
                <a:schemeClr val="lt1"/>
              </a:buClr>
              <a:buSzPts val="2800"/>
              <a:buChar char="●"/>
              <a:defRPr sz="2800">
                <a:solidFill>
                  <a:schemeClr val="lt1"/>
                </a:solidFill>
              </a:defRPr>
            </a:lvl4pPr>
            <a:lvl5pPr marL="2286000" lvl="4" indent="-406400">
              <a:spcBef>
                <a:spcPts val="0"/>
              </a:spcBef>
              <a:spcAft>
                <a:spcPts val="0"/>
              </a:spcAft>
              <a:buClr>
                <a:schemeClr val="lt1"/>
              </a:buClr>
              <a:buSzPts val="2800"/>
              <a:buChar char="○"/>
              <a:defRPr sz="2800">
                <a:solidFill>
                  <a:schemeClr val="lt1"/>
                </a:solidFill>
              </a:defRPr>
            </a:lvl5pPr>
            <a:lvl6pPr marL="2743200" lvl="5" indent="-406400">
              <a:spcBef>
                <a:spcPts val="0"/>
              </a:spcBef>
              <a:spcAft>
                <a:spcPts val="0"/>
              </a:spcAft>
              <a:buClr>
                <a:schemeClr val="lt1"/>
              </a:buClr>
              <a:buSzPts val="2800"/>
              <a:buChar char="■"/>
              <a:defRPr sz="2800">
                <a:solidFill>
                  <a:schemeClr val="lt1"/>
                </a:solidFill>
              </a:defRPr>
            </a:lvl6pPr>
            <a:lvl7pPr marL="3200400" lvl="6" indent="-406400">
              <a:spcBef>
                <a:spcPts val="0"/>
              </a:spcBef>
              <a:spcAft>
                <a:spcPts val="0"/>
              </a:spcAft>
              <a:buClr>
                <a:schemeClr val="lt1"/>
              </a:buClr>
              <a:buSzPts val="2800"/>
              <a:buChar char="●"/>
              <a:defRPr sz="2800">
                <a:solidFill>
                  <a:schemeClr val="lt1"/>
                </a:solidFill>
              </a:defRPr>
            </a:lvl7pPr>
            <a:lvl8pPr marL="3657600" lvl="7" indent="-406400">
              <a:spcBef>
                <a:spcPts val="0"/>
              </a:spcBef>
              <a:spcAft>
                <a:spcPts val="0"/>
              </a:spcAft>
              <a:buClr>
                <a:schemeClr val="lt1"/>
              </a:buClr>
              <a:buSzPts val="2800"/>
              <a:buChar char="○"/>
              <a:defRPr sz="2800">
                <a:solidFill>
                  <a:schemeClr val="lt1"/>
                </a:solidFill>
              </a:defRPr>
            </a:lvl8pPr>
            <a:lvl9pPr marL="4114800" lvl="8" indent="-406400">
              <a:spcBef>
                <a:spcPts val="0"/>
              </a:spcBef>
              <a:spcAft>
                <a:spcPts val="0"/>
              </a:spcAft>
              <a:buClr>
                <a:schemeClr val="lt1"/>
              </a:buClr>
              <a:buSzPts val="2800"/>
              <a:buChar char="■"/>
              <a:defRPr sz="2800">
                <a:solidFill>
                  <a:schemeClr val="lt1"/>
                </a:solidFill>
              </a:defRPr>
            </a:lvl9pPr>
          </a:lstStyle>
          <a:p>
            <a:endParaRPr/>
          </a:p>
        </p:txBody>
      </p:sp>
      <p:sp>
        <p:nvSpPr>
          <p:cNvPr id="238" name="Google Shape;238;p37"/>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 Background Image + Text">
  <p:cSld name="CUSTOM">
    <p:spTree>
      <p:nvGrpSpPr>
        <p:cNvPr id="1" name="Shape 239"/>
        <p:cNvGrpSpPr/>
        <p:nvPr/>
      </p:nvGrpSpPr>
      <p:grpSpPr>
        <a:xfrm>
          <a:off x="0" y="0"/>
          <a:ext cx="0" cy="0"/>
          <a:chOff x="0" y="0"/>
          <a:chExt cx="0" cy="0"/>
        </a:xfrm>
      </p:grpSpPr>
      <p:sp>
        <p:nvSpPr>
          <p:cNvPr id="240" name="Google Shape;240;p38"/>
          <p:cNvSpPr>
            <a:spLocks noGrp="1"/>
          </p:cNvSpPr>
          <p:nvPr>
            <p:ph type="pic" idx="2"/>
          </p:nvPr>
        </p:nvSpPr>
        <p:spPr>
          <a:xfrm>
            <a:off x="0" y="0"/>
            <a:ext cx="9144000" cy="5143500"/>
          </a:xfrm>
          <a:prstGeom prst="rect">
            <a:avLst/>
          </a:prstGeom>
          <a:noFill/>
          <a:ln>
            <a:noFill/>
          </a:ln>
        </p:spPr>
      </p:sp>
      <p:sp>
        <p:nvSpPr>
          <p:cNvPr id="241" name="Google Shape;241;p38"/>
          <p:cNvSpPr txBox="1">
            <a:spLocks noGrp="1"/>
          </p:cNvSpPr>
          <p:nvPr>
            <p:ph type="body" idx="1"/>
          </p:nvPr>
        </p:nvSpPr>
        <p:spPr>
          <a:xfrm>
            <a:off x="4655675" y="956675"/>
            <a:ext cx="3965400" cy="775200"/>
          </a:xfrm>
          <a:prstGeom prst="rect">
            <a:avLst/>
          </a:prstGeom>
          <a:solidFill>
            <a:schemeClr val="lt1"/>
          </a:solidFill>
        </p:spPr>
        <p:txBody>
          <a:bodyPr spcFirstLastPara="1" wrap="square" lIns="274300" tIns="0" rIns="274300" bIns="274300" anchor="t" anchorCtr="0">
            <a:noAutofit/>
          </a:bodyPr>
          <a:lstStyle>
            <a:lvl1pPr marL="457200" lvl="0" indent="-298450">
              <a:spcBef>
                <a:spcPts val="0"/>
              </a:spcBef>
              <a:spcAft>
                <a:spcPts val="0"/>
              </a:spcAft>
              <a:buClr>
                <a:schemeClr val="dk1"/>
              </a:buClr>
              <a:buSzPts val="1100"/>
              <a:buFont typeface="Barlow"/>
              <a:buChar char="●"/>
              <a:defRPr sz="1100">
                <a:latin typeface="Barlow"/>
                <a:ea typeface="Barlow"/>
                <a:cs typeface="Barlow"/>
                <a:sym typeface="Barlow"/>
              </a:defRPr>
            </a:lvl1pPr>
            <a:lvl2pPr marL="914400" lvl="1" indent="-298450">
              <a:spcBef>
                <a:spcPts val="0"/>
              </a:spcBef>
              <a:spcAft>
                <a:spcPts val="0"/>
              </a:spcAft>
              <a:buClr>
                <a:schemeClr val="dk1"/>
              </a:buClr>
              <a:buSzPts val="1100"/>
              <a:buFont typeface="Barlow"/>
              <a:buChar char="○"/>
              <a:defRPr sz="1100">
                <a:latin typeface="Barlow"/>
                <a:ea typeface="Barlow"/>
                <a:cs typeface="Barlow"/>
                <a:sym typeface="Barlow"/>
              </a:defRPr>
            </a:lvl2pPr>
            <a:lvl3pPr marL="1371600" lvl="2" indent="-298450">
              <a:spcBef>
                <a:spcPts val="0"/>
              </a:spcBef>
              <a:spcAft>
                <a:spcPts val="0"/>
              </a:spcAft>
              <a:buClr>
                <a:schemeClr val="dk1"/>
              </a:buClr>
              <a:buSzPts val="1100"/>
              <a:buFont typeface="Barlow"/>
              <a:buChar char="■"/>
              <a:defRPr sz="1100">
                <a:latin typeface="Barlow"/>
                <a:ea typeface="Barlow"/>
                <a:cs typeface="Barlow"/>
                <a:sym typeface="Barlow"/>
              </a:defRPr>
            </a:lvl3pPr>
            <a:lvl4pPr marL="1828800" lvl="3" indent="-298450">
              <a:spcBef>
                <a:spcPts val="0"/>
              </a:spcBef>
              <a:spcAft>
                <a:spcPts val="0"/>
              </a:spcAft>
              <a:buClr>
                <a:schemeClr val="dk1"/>
              </a:buClr>
              <a:buSzPts val="1100"/>
              <a:buFont typeface="Barlow"/>
              <a:buChar char="●"/>
              <a:defRPr sz="1100">
                <a:latin typeface="Barlow"/>
                <a:ea typeface="Barlow"/>
                <a:cs typeface="Barlow"/>
                <a:sym typeface="Barlow"/>
              </a:defRPr>
            </a:lvl4pPr>
            <a:lvl5pPr marL="2286000" lvl="4" indent="-298450">
              <a:spcBef>
                <a:spcPts val="0"/>
              </a:spcBef>
              <a:spcAft>
                <a:spcPts val="0"/>
              </a:spcAft>
              <a:buClr>
                <a:schemeClr val="dk1"/>
              </a:buClr>
              <a:buSzPts val="1100"/>
              <a:buFont typeface="Barlow"/>
              <a:buChar char="○"/>
              <a:defRPr>
                <a:latin typeface="Barlow"/>
                <a:ea typeface="Barlow"/>
                <a:cs typeface="Barlow"/>
                <a:sym typeface="Barlow"/>
              </a:defRPr>
            </a:lvl5pPr>
            <a:lvl6pPr marL="2743200" lvl="5" indent="-298450">
              <a:spcBef>
                <a:spcPts val="0"/>
              </a:spcBef>
              <a:spcAft>
                <a:spcPts val="0"/>
              </a:spcAft>
              <a:buClr>
                <a:schemeClr val="dk1"/>
              </a:buClr>
              <a:buSzPts val="1100"/>
              <a:buFont typeface="Barlow"/>
              <a:buChar char="■"/>
              <a:defRPr sz="1100">
                <a:latin typeface="Barlow"/>
                <a:ea typeface="Barlow"/>
                <a:cs typeface="Barlow"/>
                <a:sym typeface="Barlow"/>
              </a:defRPr>
            </a:lvl6pPr>
            <a:lvl7pPr marL="3200400" lvl="6" indent="-298450">
              <a:spcBef>
                <a:spcPts val="0"/>
              </a:spcBef>
              <a:spcAft>
                <a:spcPts val="0"/>
              </a:spcAft>
              <a:buClr>
                <a:schemeClr val="dk1"/>
              </a:buClr>
              <a:buSzPts val="1100"/>
              <a:buFont typeface="Barlow"/>
              <a:buChar char="●"/>
              <a:defRPr sz="1100">
                <a:latin typeface="Barlow"/>
                <a:ea typeface="Barlow"/>
                <a:cs typeface="Barlow"/>
                <a:sym typeface="Barlow"/>
              </a:defRPr>
            </a:lvl7pPr>
            <a:lvl8pPr marL="3657600" lvl="7" indent="-298450">
              <a:spcBef>
                <a:spcPts val="0"/>
              </a:spcBef>
              <a:spcAft>
                <a:spcPts val="0"/>
              </a:spcAft>
              <a:buClr>
                <a:schemeClr val="dk1"/>
              </a:buClr>
              <a:buSzPts val="1100"/>
              <a:buFont typeface="Barlow"/>
              <a:buChar char="○"/>
              <a:defRPr sz="1100">
                <a:latin typeface="Barlow"/>
                <a:ea typeface="Barlow"/>
                <a:cs typeface="Barlow"/>
                <a:sym typeface="Barlow"/>
              </a:defRPr>
            </a:lvl8pPr>
            <a:lvl9pPr marL="4114800" lvl="8" indent="-298450">
              <a:spcBef>
                <a:spcPts val="0"/>
              </a:spcBef>
              <a:spcAft>
                <a:spcPts val="0"/>
              </a:spcAft>
              <a:buClr>
                <a:schemeClr val="dk1"/>
              </a:buClr>
              <a:buSzPts val="1100"/>
              <a:buFont typeface="Barlow"/>
              <a:buChar char="■"/>
              <a:defRPr sz="1100">
                <a:latin typeface="Barlow"/>
                <a:ea typeface="Barlow"/>
                <a:cs typeface="Barlow"/>
                <a:sym typeface="Barlow"/>
              </a:defRPr>
            </a:lvl9pPr>
          </a:lstStyle>
          <a:p>
            <a:endParaRPr/>
          </a:p>
        </p:txBody>
      </p:sp>
      <p:sp>
        <p:nvSpPr>
          <p:cNvPr id="242" name="Google Shape;242;p38"/>
          <p:cNvSpPr txBox="1">
            <a:spLocks noGrp="1"/>
          </p:cNvSpPr>
          <p:nvPr>
            <p:ph type="subTitle" idx="3"/>
          </p:nvPr>
        </p:nvSpPr>
        <p:spPr>
          <a:xfrm>
            <a:off x="4655675" y="522900"/>
            <a:ext cx="3965400" cy="442800"/>
          </a:xfrm>
          <a:prstGeom prst="rect">
            <a:avLst/>
          </a:prstGeom>
          <a:solidFill>
            <a:schemeClr val="lt1"/>
          </a:solidFill>
        </p:spPr>
        <p:txBody>
          <a:bodyPr spcFirstLastPara="1" wrap="square" lIns="274300" tIns="274300" rIns="274300" bIns="0" anchor="b" anchorCtr="0">
            <a:noAutofit/>
          </a:bodyPr>
          <a:lstStyle>
            <a:lvl1pPr lvl="0">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a:endParaRPr/>
          </a:p>
        </p:txBody>
      </p:sp>
      <p:sp>
        <p:nvSpPr>
          <p:cNvPr id="243" name="Google Shape;243;p38"/>
          <p:cNvSpPr txBox="1">
            <a:spLocks noGrp="1"/>
          </p:cNvSpPr>
          <p:nvPr>
            <p:ph type="body" idx="4"/>
          </p:nvPr>
        </p:nvSpPr>
        <p:spPr>
          <a:xfrm>
            <a:off x="524350" y="4144800"/>
            <a:ext cx="1558800" cy="475800"/>
          </a:xfrm>
          <a:prstGeom prst="rect">
            <a:avLst/>
          </a:prstGeom>
          <a:solidFill>
            <a:schemeClr val="lt1"/>
          </a:solidFill>
        </p:spPr>
        <p:txBody>
          <a:bodyPr spcFirstLastPara="1" wrap="square" lIns="137150" tIns="137150" rIns="137150" bIns="137150" anchor="t" anchorCtr="0">
            <a:noAutofit/>
          </a:bodyPr>
          <a:lstStyle>
            <a:lvl1pPr marL="457200" lvl="0" indent="-273050">
              <a:spcBef>
                <a:spcPts val="0"/>
              </a:spcBef>
              <a:spcAft>
                <a:spcPts val="0"/>
              </a:spcAft>
              <a:buClr>
                <a:schemeClr val="dk1"/>
              </a:buClr>
              <a:buSzPts val="700"/>
              <a:buFont typeface="Barlow"/>
              <a:buChar char="●"/>
              <a:defRPr sz="700">
                <a:latin typeface="Barlow"/>
                <a:ea typeface="Barlow"/>
                <a:cs typeface="Barlow"/>
                <a:sym typeface="Barlow"/>
              </a:defRPr>
            </a:lvl1pPr>
            <a:lvl2pPr marL="914400" lvl="1" indent="-273050">
              <a:spcBef>
                <a:spcPts val="0"/>
              </a:spcBef>
              <a:spcAft>
                <a:spcPts val="0"/>
              </a:spcAft>
              <a:buClr>
                <a:schemeClr val="dk1"/>
              </a:buClr>
              <a:buSzPts val="700"/>
              <a:buFont typeface="Barlow"/>
              <a:buChar char="○"/>
              <a:defRPr sz="700">
                <a:latin typeface="Barlow"/>
                <a:ea typeface="Barlow"/>
                <a:cs typeface="Barlow"/>
                <a:sym typeface="Barlow"/>
              </a:defRPr>
            </a:lvl2pPr>
            <a:lvl3pPr marL="1371600" lvl="2" indent="-273050">
              <a:spcBef>
                <a:spcPts val="0"/>
              </a:spcBef>
              <a:spcAft>
                <a:spcPts val="0"/>
              </a:spcAft>
              <a:buClr>
                <a:schemeClr val="dk1"/>
              </a:buClr>
              <a:buSzPts val="700"/>
              <a:buFont typeface="Barlow"/>
              <a:buChar char="■"/>
              <a:defRPr sz="700">
                <a:latin typeface="Barlow"/>
                <a:ea typeface="Barlow"/>
                <a:cs typeface="Barlow"/>
                <a:sym typeface="Barlow"/>
              </a:defRPr>
            </a:lvl3pPr>
            <a:lvl4pPr marL="1828800" lvl="3" indent="-273050">
              <a:spcBef>
                <a:spcPts val="0"/>
              </a:spcBef>
              <a:spcAft>
                <a:spcPts val="0"/>
              </a:spcAft>
              <a:buClr>
                <a:schemeClr val="dk1"/>
              </a:buClr>
              <a:buSzPts val="700"/>
              <a:buFont typeface="Barlow"/>
              <a:buChar char="●"/>
              <a:defRPr sz="700">
                <a:latin typeface="Barlow"/>
                <a:ea typeface="Barlow"/>
                <a:cs typeface="Barlow"/>
                <a:sym typeface="Barlow"/>
              </a:defRPr>
            </a:lvl4pPr>
            <a:lvl5pPr marL="2286000" lvl="4" indent="-273050">
              <a:spcBef>
                <a:spcPts val="0"/>
              </a:spcBef>
              <a:spcAft>
                <a:spcPts val="0"/>
              </a:spcAft>
              <a:buClr>
                <a:schemeClr val="dk1"/>
              </a:buClr>
              <a:buSzPts val="700"/>
              <a:buFont typeface="Barlow"/>
              <a:buChar char="○"/>
              <a:defRPr sz="700">
                <a:latin typeface="Barlow"/>
                <a:ea typeface="Barlow"/>
                <a:cs typeface="Barlow"/>
                <a:sym typeface="Barlow"/>
              </a:defRPr>
            </a:lvl5pPr>
            <a:lvl6pPr marL="2743200" lvl="5" indent="-273050">
              <a:spcBef>
                <a:spcPts val="0"/>
              </a:spcBef>
              <a:spcAft>
                <a:spcPts val="0"/>
              </a:spcAft>
              <a:buClr>
                <a:schemeClr val="dk1"/>
              </a:buClr>
              <a:buSzPts val="700"/>
              <a:buFont typeface="Barlow"/>
              <a:buChar char="■"/>
              <a:defRPr sz="700">
                <a:latin typeface="Barlow"/>
                <a:ea typeface="Barlow"/>
                <a:cs typeface="Barlow"/>
                <a:sym typeface="Barlow"/>
              </a:defRPr>
            </a:lvl6pPr>
            <a:lvl7pPr marL="3200400" lvl="6" indent="-273050">
              <a:spcBef>
                <a:spcPts val="0"/>
              </a:spcBef>
              <a:spcAft>
                <a:spcPts val="0"/>
              </a:spcAft>
              <a:buClr>
                <a:schemeClr val="dk1"/>
              </a:buClr>
              <a:buSzPts val="700"/>
              <a:buFont typeface="Barlow"/>
              <a:buChar char="●"/>
              <a:defRPr sz="700">
                <a:latin typeface="Barlow"/>
                <a:ea typeface="Barlow"/>
                <a:cs typeface="Barlow"/>
                <a:sym typeface="Barlow"/>
              </a:defRPr>
            </a:lvl7pPr>
            <a:lvl8pPr marL="3657600" lvl="7" indent="-273050">
              <a:spcBef>
                <a:spcPts val="0"/>
              </a:spcBef>
              <a:spcAft>
                <a:spcPts val="0"/>
              </a:spcAft>
              <a:buClr>
                <a:schemeClr val="dk1"/>
              </a:buClr>
              <a:buSzPts val="700"/>
              <a:buFont typeface="Barlow"/>
              <a:buChar char="○"/>
              <a:defRPr sz="700">
                <a:latin typeface="Barlow"/>
                <a:ea typeface="Barlow"/>
                <a:cs typeface="Barlow"/>
                <a:sym typeface="Barlow"/>
              </a:defRPr>
            </a:lvl8pPr>
            <a:lvl9pPr marL="4114800" lvl="8" indent="-273050">
              <a:spcBef>
                <a:spcPts val="0"/>
              </a:spcBef>
              <a:spcAft>
                <a:spcPts val="0"/>
              </a:spcAft>
              <a:buClr>
                <a:schemeClr val="dk1"/>
              </a:buClr>
              <a:buSzPts val="700"/>
              <a:buFont typeface="Barlow"/>
              <a:buChar char="■"/>
              <a:defRPr sz="700">
                <a:latin typeface="Barlow"/>
                <a:ea typeface="Barlow"/>
                <a:cs typeface="Barlow"/>
                <a:sym typeface="Barlow"/>
              </a:defRPr>
            </a:lvl9pPr>
          </a:lstStyle>
          <a:p>
            <a:endParaRPr/>
          </a:p>
        </p:txBody>
      </p:sp>
      <p:sp>
        <p:nvSpPr>
          <p:cNvPr id="244" name="Google Shape;244;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Barlow"/>
                <a:ea typeface="Barlow"/>
                <a:cs typeface="Barlow"/>
                <a:sym typeface="Barlow"/>
              </a:defRPr>
            </a:lvl1pPr>
            <a:lvl2pPr lvl="1">
              <a:buNone/>
              <a:defRPr>
                <a:latin typeface="Barlow"/>
                <a:ea typeface="Barlow"/>
                <a:cs typeface="Barlow"/>
                <a:sym typeface="Barlow"/>
              </a:defRPr>
            </a:lvl2pPr>
            <a:lvl3pPr lvl="2">
              <a:buNone/>
              <a:defRPr>
                <a:latin typeface="Barlow"/>
                <a:ea typeface="Barlow"/>
                <a:cs typeface="Barlow"/>
                <a:sym typeface="Barlow"/>
              </a:defRPr>
            </a:lvl3pPr>
            <a:lvl4pPr lvl="3">
              <a:buNone/>
              <a:defRPr>
                <a:latin typeface="Barlow"/>
                <a:ea typeface="Barlow"/>
                <a:cs typeface="Barlow"/>
                <a:sym typeface="Barlow"/>
              </a:defRPr>
            </a:lvl4pPr>
            <a:lvl5pPr lvl="4">
              <a:buNone/>
              <a:defRPr>
                <a:latin typeface="Barlow"/>
                <a:ea typeface="Barlow"/>
                <a:cs typeface="Barlow"/>
                <a:sym typeface="Barlow"/>
              </a:defRPr>
            </a:lvl5pPr>
            <a:lvl6pPr lvl="5">
              <a:buNone/>
              <a:defRPr>
                <a:latin typeface="Barlow"/>
                <a:ea typeface="Barlow"/>
                <a:cs typeface="Barlow"/>
                <a:sym typeface="Barlow"/>
              </a:defRPr>
            </a:lvl6pPr>
            <a:lvl7pPr lvl="6">
              <a:buNone/>
              <a:defRPr>
                <a:latin typeface="Barlow"/>
                <a:ea typeface="Barlow"/>
                <a:cs typeface="Barlow"/>
                <a:sym typeface="Barlow"/>
              </a:defRPr>
            </a:lvl7pPr>
            <a:lvl8pPr lvl="7">
              <a:buNone/>
              <a:defRPr>
                <a:latin typeface="Barlow"/>
                <a:ea typeface="Barlow"/>
                <a:cs typeface="Barlow"/>
                <a:sym typeface="Barlow"/>
              </a:defRPr>
            </a:lvl8pPr>
            <a:lvl9pPr lvl="8">
              <a:buNone/>
              <a:defRPr>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 Image">
  <p:cSld name="CUSTOM_1">
    <p:bg>
      <p:bgPr>
        <a:solidFill>
          <a:schemeClr val="lt2"/>
        </a:solidFill>
        <a:effectLst/>
      </p:bgPr>
    </p:bg>
    <p:spTree>
      <p:nvGrpSpPr>
        <p:cNvPr id="1" name="Shape 245"/>
        <p:cNvGrpSpPr/>
        <p:nvPr/>
      </p:nvGrpSpPr>
      <p:grpSpPr>
        <a:xfrm>
          <a:off x="0" y="0"/>
          <a:ext cx="0" cy="0"/>
          <a:chOff x="0" y="0"/>
          <a:chExt cx="0" cy="0"/>
        </a:xfrm>
      </p:grpSpPr>
      <p:sp>
        <p:nvSpPr>
          <p:cNvPr id="246" name="Google Shape;246;p39"/>
          <p:cNvSpPr>
            <a:spLocks noGrp="1"/>
          </p:cNvSpPr>
          <p:nvPr>
            <p:ph type="pic" idx="2"/>
          </p:nvPr>
        </p:nvSpPr>
        <p:spPr>
          <a:xfrm>
            <a:off x="5485725" y="523025"/>
            <a:ext cx="3135300" cy="4097700"/>
          </a:xfrm>
          <a:prstGeom prst="roundRect">
            <a:avLst>
              <a:gd name="adj" fmla="val 16667"/>
            </a:avLst>
          </a:prstGeom>
          <a:noFill/>
          <a:ln>
            <a:noFill/>
          </a:ln>
        </p:spPr>
      </p:sp>
      <p:sp>
        <p:nvSpPr>
          <p:cNvPr id="247" name="Google Shape;247;p39"/>
          <p:cNvSpPr txBox="1">
            <a:spLocks noGrp="1"/>
          </p:cNvSpPr>
          <p:nvPr>
            <p:ph type="title"/>
          </p:nvPr>
        </p:nvSpPr>
        <p:spPr>
          <a:xfrm>
            <a:off x="591441" y="391675"/>
            <a:ext cx="4397400" cy="3178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248" name="Google Shape;248;p39"/>
          <p:cNvSpPr txBox="1">
            <a:spLocks noGrp="1"/>
          </p:cNvSpPr>
          <p:nvPr>
            <p:ph type="body" idx="1"/>
          </p:nvPr>
        </p:nvSpPr>
        <p:spPr>
          <a:xfrm>
            <a:off x="638750" y="4413181"/>
            <a:ext cx="5537100" cy="310500"/>
          </a:xfrm>
          <a:prstGeom prst="rect">
            <a:avLst/>
          </a:prstGeom>
        </p:spPr>
        <p:txBody>
          <a:bodyPr spcFirstLastPara="1" wrap="square" lIns="91425" tIns="91425" rIns="91425" bIns="91425" anchor="b" anchorCtr="0">
            <a:noAutofit/>
          </a:bodyPr>
          <a:lstStyle>
            <a:lvl1pPr marL="457200" lvl="0"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1pPr>
            <a:lvl2pPr marL="914400" lvl="1"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2pPr>
            <a:lvl3pPr marL="1371600" lvl="2"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3pPr>
            <a:lvl4pPr marL="1828800" lvl="3"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4pPr>
            <a:lvl5pPr marL="2286000" lvl="4" indent="-298450">
              <a:spcBef>
                <a:spcPts val="0"/>
              </a:spcBef>
              <a:spcAft>
                <a:spcPts val="0"/>
              </a:spcAft>
              <a:buClr>
                <a:schemeClr val="lt1"/>
              </a:buClr>
              <a:buSzPts val="1100"/>
              <a:buFont typeface="Barlow Medium"/>
              <a:buChar char="○"/>
              <a:defRPr>
                <a:solidFill>
                  <a:schemeClr val="lt1"/>
                </a:solidFill>
                <a:latin typeface="Barlow Medium"/>
                <a:ea typeface="Barlow Medium"/>
                <a:cs typeface="Barlow Medium"/>
                <a:sym typeface="Barlow Medium"/>
              </a:defRPr>
            </a:lvl5pPr>
            <a:lvl6pPr marL="2743200" lvl="5"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6pPr>
            <a:lvl7pPr marL="3200400" lvl="6"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7pPr>
            <a:lvl8pPr marL="3657600" lvl="7"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8pPr>
            <a:lvl9pPr marL="4114800" lvl="8"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9pPr>
          </a:lstStyle>
          <a:p>
            <a:endParaRPr/>
          </a:p>
        </p:txBody>
      </p:sp>
      <p:sp>
        <p:nvSpPr>
          <p:cNvPr id="249" name="Google Shape;249;p39"/>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oals + 5 Images">
  <p:cSld name="CUSTOM_2">
    <p:bg>
      <p:bgPr>
        <a:solidFill>
          <a:schemeClr val="dk1"/>
        </a:solidFill>
        <a:effectLst/>
      </p:bgPr>
    </p:bg>
    <p:spTree>
      <p:nvGrpSpPr>
        <p:cNvPr id="1" name="Shape 250"/>
        <p:cNvGrpSpPr/>
        <p:nvPr/>
      </p:nvGrpSpPr>
      <p:grpSpPr>
        <a:xfrm>
          <a:off x="0" y="0"/>
          <a:ext cx="0" cy="0"/>
          <a:chOff x="0" y="0"/>
          <a:chExt cx="0" cy="0"/>
        </a:xfrm>
      </p:grpSpPr>
      <p:sp>
        <p:nvSpPr>
          <p:cNvPr id="251" name="Google Shape;251;p40"/>
          <p:cNvSpPr txBox="1">
            <a:spLocks noGrp="1"/>
          </p:cNvSpPr>
          <p:nvPr>
            <p:ph type="body" idx="1"/>
          </p:nvPr>
        </p:nvSpPr>
        <p:spPr>
          <a:xfrm>
            <a:off x="5481425" y="271557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52" name="Google Shape;252;p40"/>
          <p:cNvSpPr txBox="1">
            <a:spLocks noGrp="1"/>
          </p:cNvSpPr>
          <p:nvPr>
            <p:ph type="body" idx="2"/>
          </p:nvPr>
        </p:nvSpPr>
        <p:spPr>
          <a:xfrm>
            <a:off x="3918400" y="271572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53" name="Google Shape;253;p40"/>
          <p:cNvSpPr txBox="1">
            <a:spLocks noGrp="1"/>
          </p:cNvSpPr>
          <p:nvPr>
            <p:ph type="body" idx="3"/>
          </p:nvPr>
        </p:nvSpPr>
        <p:spPr>
          <a:xfrm>
            <a:off x="2349550" y="271557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54" name="Google Shape;254;p40"/>
          <p:cNvSpPr txBox="1">
            <a:spLocks noGrp="1"/>
          </p:cNvSpPr>
          <p:nvPr>
            <p:ph type="body" idx="4"/>
          </p:nvPr>
        </p:nvSpPr>
        <p:spPr>
          <a:xfrm>
            <a:off x="79115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255" name="Google Shape;255;p40"/>
          <p:cNvSpPr txBox="1">
            <a:spLocks noGrp="1"/>
          </p:cNvSpPr>
          <p:nvPr>
            <p:ph type="body" idx="5"/>
          </p:nvPr>
        </p:nvSpPr>
        <p:spPr>
          <a:xfrm>
            <a:off x="79115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56" name="Google Shape;256;p40"/>
          <p:cNvSpPr txBox="1">
            <a:spLocks noGrp="1"/>
          </p:cNvSpPr>
          <p:nvPr>
            <p:ph type="body" idx="6"/>
          </p:nvPr>
        </p:nvSpPr>
        <p:spPr>
          <a:xfrm>
            <a:off x="704445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cxnSp>
        <p:nvCxnSpPr>
          <p:cNvPr id="257" name="Google Shape;257;p40"/>
          <p:cNvCxnSpPr/>
          <p:nvPr/>
        </p:nvCxnSpPr>
        <p:spPr>
          <a:xfrm rot="10800000">
            <a:off x="827250" y="1481375"/>
            <a:ext cx="7489500" cy="0"/>
          </a:xfrm>
          <a:prstGeom prst="straightConnector1">
            <a:avLst/>
          </a:prstGeom>
          <a:noFill/>
          <a:ln w="19050" cap="flat" cmpd="sng">
            <a:solidFill>
              <a:schemeClr val="accent1"/>
            </a:solidFill>
            <a:prstDash val="solid"/>
            <a:round/>
            <a:headEnd type="none" w="med" len="med"/>
            <a:tailEnd type="none" w="med" len="med"/>
          </a:ln>
        </p:spPr>
      </p:cxnSp>
      <p:sp>
        <p:nvSpPr>
          <p:cNvPr id="258" name="Google Shape;258;p40"/>
          <p:cNvSpPr>
            <a:spLocks noGrp="1"/>
          </p:cNvSpPr>
          <p:nvPr>
            <p:ph type="pic" idx="7"/>
          </p:nvPr>
        </p:nvSpPr>
        <p:spPr>
          <a:xfrm>
            <a:off x="7049625" y="523025"/>
            <a:ext cx="1305900" cy="1918500"/>
          </a:xfrm>
          <a:prstGeom prst="roundRect">
            <a:avLst>
              <a:gd name="adj" fmla="val 16667"/>
            </a:avLst>
          </a:prstGeom>
          <a:noFill/>
          <a:ln>
            <a:noFill/>
          </a:ln>
        </p:spPr>
      </p:sp>
      <p:sp>
        <p:nvSpPr>
          <p:cNvPr id="259" name="Google Shape;259;p40"/>
          <p:cNvSpPr>
            <a:spLocks noGrp="1"/>
          </p:cNvSpPr>
          <p:nvPr>
            <p:ph type="pic" idx="8"/>
          </p:nvPr>
        </p:nvSpPr>
        <p:spPr>
          <a:xfrm>
            <a:off x="784775" y="522100"/>
            <a:ext cx="1305900" cy="1918500"/>
          </a:xfrm>
          <a:prstGeom prst="roundRect">
            <a:avLst>
              <a:gd name="adj" fmla="val 16667"/>
            </a:avLst>
          </a:prstGeom>
          <a:noFill/>
          <a:ln>
            <a:noFill/>
          </a:ln>
        </p:spPr>
      </p:sp>
      <p:sp>
        <p:nvSpPr>
          <p:cNvPr id="260" name="Google Shape;260;p40"/>
          <p:cNvSpPr>
            <a:spLocks noGrp="1"/>
          </p:cNvSpPr>
          <p:nvPr>
            <p:ph type="pic" idx="9"/>
          </p:nvPr>
        </p:nvSpPr>
        <p:spPr>
          <a:xfrm>
            <a:off x="2343950" y="523500"/>
            <a:ext cx="1305900" cy="1918500"/>
          </a:xfrm>
          <a:prstGeom prst="roundRect">
            <a:avLst>
              <a:gd name="adj" fmla="val 16667"/>
            </a:avLst>
          </a:prstGeom>
          <a:noFill/>
          <a:ln>
            <a:noFill/>
          </a:ln>
        </p:spPr>
      </p:sp>
      <p:sp>
        <p:nvSpPr>
          <p:cNvPr id="261" name="Google Shape;261;p40"/>
          <p:cNvSpPr>
            <a:spLocks noGrp="1"/>
          </p:cNvSpPr>
          <p:nvPr>
            <p:ph type="pic" idx="13"/>
          </p:nvPr>
        </p:nvSpPr>
        <p:spPr>
          <a:xfrm>
            <a:off x="3915213" y="523500"/>
            <a:ext cx="1305900" cy="1918500"/>
          </a:xfrm>
          <a:prstGeom prst="roundRect">
            <a:avLst>
              <a:gd name="adj" fmla="val 16667"/>
            </a:avLst>
          </a:prstGeom>
          <a:noFill/>
          <a:ln>
            <a:noFill/>
          </a:ln>
        </p:spPr>
      </p:sp>
      <p:sp>
        <p:nvSpPr>
          <p:cNvPr id="262" name="Google Shape;262;p40"/>
          <p:cNvSpPr>
            <a:spLocks noGrp="1"/>
          </p:cNvSpPr>
          <p:nvPr>
            <p:ph type="pic" idx="14"/>
          </p:nvPr>
        </p:nvSpPr>
        <p:spPr>
          <a:xfrm>
            <a:off x="5490975" y="523500"/>
            <a:ext cx="1305900" cy="1918500"/>
          </a:xfrm>
          <a:prstGeom prst="roundRect">
            <a:avLst>
              <a:gd name="adj" fmla="val 16667"/>
            </a:avLst>
          </a:prstGeom>
          <a:noFill/>
          <a:ln>
            <a:noFill/>
          </a:ln>
        </p:spPr>
      </p:sp>
      <p:sp>
        <p:nvSpPr>
          <p:cNvPr id="263" name="Google Shape;263;p40"/>
          <p:cNvSpPr txBox="1">
            <a:spLocks noGrp="1"/>
          </p:cNvSpPr>
          <p:nvPr>
            <p:ph type="body" idx="15"/>
          </p:nvPr>
        </p:nvSpPr>
        <p:spPr>
          <a:xfrm>
            <a:off x="5481425" y="4112700"/>
            <a:ext cx="2877600" cy="5052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64" name="Google Shape;264;p40"/>
          <p:cNvSpPr txBox="1">
            <a:spLocks noGrp="1"/>
          </p:cNvSpPr>
          <p:nvPr>
            <p:ph type="subTitle" idx="16"/>
          </p:nvPr>
        </p:nvSpPr>
        <p:spPr>
          <a:xfrm>
            <a:off x="5481425" y="3897300"/>
            <a:ext cx="2877600" cy="215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a:endParaRPr/>
          </a:p>
        </p:txBody>
      </p:sp>
      <p:sp>
        <p:nvSpPr>
          <p:cNvPr id="265" name="Google Shape;265;p40"/>
          <p:cNvSpPr txBox="1">
            <a:spLocks noGrp="1"/>
          </p:cNvSpPr>
          <p:nvPr>
            <p:ph type="body" idx="17"/>
          </p:nvPr>
        </p:nvSpPr>
        <p:spPr>
          <a:xfrm>
            <a:off x="234950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266" name="Google Shape;266;p40"/>
          <p:cNvSpPr txBox="1">
            <a:spLocks noGrp="1"/>
          </p:cNvSpPr>
          <p:nvPr>
            <p:ph type="body" idx="18"/>
          </p:nvPr>
        </p:nvSpPr>
        <p:spPr>
          <a:xfrm>
            <a:off x="3915488"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267" name="Google Shape;267;p40"/>
          <p:cNvSpPr txBox="1">
            <a:spLocks noGrp="1"/>
          </p:cNvSpPr>
          <p:nvPr>
            <p:ph type="body" idx="19"/>
          </p:nvPr>
        </p:nvSpPr>
        <p:spPr>
          <a:xfrm>
            <a:off x="5479963"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268" name="Google Shape;268;p40"/>
          <p:cNvSpPr txBox="1">
            <a:spLocks noGrp="1"/>
          </p:cNvSpPr>
          <p:nvPr>
            <p:ph type="body" idx="20"/>
          </p:nvPr>
        </p:nvSpPr>
        <p:spPr>
          <a:xfrm>
            <a:off x="7047338"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269" name="Google Shape;269;p40"/>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_1">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trategy Canvas / Line Graph">
  <p:cSld name="CUSTOM_3">
    <p:bg>
      <p:bgPr>
        <a:solidFill>
          <a:schemeClr val="dk1"/>
        </a:solidFill>
        <a:effectLst/>
      </p:bgPr>
    </p:bg>
    <p:spTree>
      <p:nvGrpSpPr>
        <p:cNvPr id="1" name="Shape 270"/>
        <p:cNvGrpSpPr/>
        <p:nvPr/>
      </p:nvGrpSpPr>
      <p:grpSpPr>
        <a:xfrm>
          <a:off x="0" y="0"/>
          <a:ext cx="0" cy="0"/>
          <a:chOff x="0" y="0"/>
          <a:chExt cx="0" cy="0"/>
        </a:xfrm>
      </p:grpSpPr>
      <p:sp>
        <p:nvSpPr>
          <p:cNvPr id="271" name="Google Shape;271;p41"/>
          <p:cNvSpPr txBox="1">
            <a:spLocks noGrp="1"/>
          </p:cNvSpPr>
          <p:nvPr>
            <p:ph type="body" idx="1"/>
          </p:nvPr>
        </p:nvSpPr>
        <p:spPr>
          <a:xfrm>
            <a:off x="3917825" y="4024920"/>
            <a:ext cx="4441200" cy="5052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72" name="Google Shape;272;p41"/>
          <p:cNvSpPr txBox="1">
            <a:spLocks noGrp="1"/>
          </p:cNvSpPr>
          <p:nvPr>
            <p:ph type="subTitle" idx="2"/>
          </p:nvPr>
        </p:nvSpPr>
        <p:spPr>
          <a:xfrm>
            <a:off x="783675" y="3967895"/>
            <a:ext cx="2877600" cy="4311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1pPr>
            <a:lvl2pPr lvl="1">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2pPr>
            <a:lvl3pPr lvl="2">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3pPr>
            <a:lvl4pPr lvl="3">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4pPr>
            <a:lvl5pPr lvl="4">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5pPr>
            <a:lvl6pPr lvl="5">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6pPr>
            <a:lvl7pPr lvl="6">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7pPr>
            <a:lvl8pPr lvl="7">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8pPr>
            <a:lvl9pPr lvl="8">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9pPr>
          </a:lstStyle>
          <a:p>
            <a:endParaRPr/>
          </a:p>
        </p:txBody>
      </p:sp>
      <p:sp>
        <p:nvSpPr>
          <p:cNvPr id="273" name="Google Shape;273;p41"/>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p:cSld name="CUSTOM_4">
    <p:spTree>
      <p:nvGrpSpPr>
        <p:cNvPr id="1" name="Shape 274"/>
        <p:cNvGrpSpPr/>
        <p:nvPr/>
      </p:nvGrpSpPr>
      <p:grpSpPr>
        <a:xfrm>
          <a:off x="0" y="0"/>
          <a:ext cx="0" cy="0"/>
          <a:chOff x="0" y="0"/>
          <a:chExt cx="0" cy="0"/>
        </a:xfrm>
      </p:grpSpPr>
      <p:sp>
        <p:nvSpPr>
          <p:cNvPr id="275" name="Google Shape;275;p42"/>
          <p:cNvSpPr txBox="1">
            <a:spLocks noGrp="1"/>
          </p:cNvSpPr>
          <p:nvPr>
            <p:ph type="title"/>
          </p:nvPr>
        </p:nvSpPr>
        <p:spPr>
          <a:xfrm>
            <a:off x="697350" y="2932550"/>
            <a:ext cx="7749300" cy="1015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a:endParaRPr/>
          </a:p>
        </p:txBody>
      </p:sp>
      <p:sp>
        <p:nvSpPr>
          <p:cNvPr id="276" name="Google Shape;276;p42"/>
          <p:cNvSpPr txBox="1">
            <a:spLocks noGrp="1"/>
          </p:cNvSpPr>
          <p:nvPr>
            <p:ph type="title" idx="2"/>
          </p:nvPr>
        </p:nvSpPr>
        <p:spPr>
          <a:xfrm>
            <a:off x="3278250" y="1194450"/>
            <a:ext cx="2587500" cy="1992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2"/>
              </a:buClr>
              <a:buSzPts val="12800"/>
              <a:buNone/>
              <a:defRPr sz="12800">
                <a:solidFill>
                  <a:schemeClr val="accent2"/>
                </a:solidFill>
              </a:defRPr>
            </a:lvl1pPr>
            <a:lvl2pPr lvl="1"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2pPr>
            <a:lvl3pPr lvl="2"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3pPr>
            <a:lvl4pPr lvl="3"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4pPr>
            <a:lvl5pPr lvl="4"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5pPr>
            <a:lvl6pPr lvl="5"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6pPr>
            <a:lvl7pPr lvl="6"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7pPr>
            <a:lvl8pPr lvl="7"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8pPr>
            <a:lvl9pPr lvl="8"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9pPr>
          </a:lstStyle>
          <a:p>
            <a:endParaRPr/>
          </a:p>
        </p:txBody>
      </p:sp>
      <p:sp>
        <p:nvSpPr>
          <p:cNvPr id="277" name="Google Shape;277;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KPIs / Objectives">
  <p:cSld name="CUSTOM_5">
    <p:bg>
      <p:bgPr>
        <a:solidFill>
          <a:schemeClr val="dk1"/>
        </a:solidFill>
        <a:effectLst/>
      </p:bgPr>
    </p:bg>
    <p:spTree>
      <p:nvGrpSpPr>
        <p:cNvPr id="1" name="Shape 278"/>
        <p:cNvGrpSpPr/>
        <p:nvPr/>
      </p:nvGrpSpPr>
      <p:grpSpPr>
        <a:xfrm>
          <a:off x="0" y="0"/>
          <a:ext cx="0" cy="0"/>
          <a:chOff x="0" y="0"/>
          <a:chExt cx="0" cy="0"/>
        </a:xfrm>
      </p:grpSpPr>
      <p:sp>
        <p:nvSpPr>
          <p:cNvPr id="279" name="Google Shape;279;p43"/>
          <p:cNvSpPr/>
          <p:nvPr/>
        </p:nvSpPr>
        <p:spPr>
          <a:xfrm rot="-5400000">
            <a:off x="4090300" y="-436575"/>
            <a:ext cx="4099200" cy="6015000"/>
          </a:xfrm>
          <a:prstGeom prst="round2SameRect">
            <a:avLst>
              <a:gd name="adj1" fmla="val 16667"/>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280" name="Google Shape;280;p43"/>
          <p:cNvSpPr txBox="1">
            <a:spLocks noGrp="1"/>
          </p:cNvSpPr>
          <p:nvPr>
            <p:ph type="body" idx="1"/>
          </p:nvPr>
        </p:nvSpPr>
        <p:spPr>
          <a:xfrm>
            <a:off x="3918400" y="3680775"/>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281" name="Google Shape;281;p43"/>
          <p:cNvSpPr txBox="1">
            <a:spLocks noGrp="1"/>
          </p:cNvSpPr>
          <p:nvPr>
            <p:ph type="body" idx="2"/>
          </p:nvPr>
        </p:nvSpPr>
        <p:spPr>
          <a:xfrm>
            <a:off x="3918400" y="378082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82" name="Google Shape;282;p43"/>
          <p:cNvSpPr txBox="1">
            <a:spLocks noGrp="1"/>
          </p:cNvSpPr>
          <p:nvPr>
            <p:ph type="body" idx="3"/>
          </p:nvPr>
        </p:nvSpPr>
        <p:spPr>
          <a:xfrm>
            <a:off x="7044450" y="36805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283" name="Google Shape;283;p43"/>
          <p:cNvSpPr txBox="1">
            <a:spLocks noGrp="1"/>
          </p:cNvSpPr>
          <p:nvPr>
            <p:ph type="body" idx="4"/>
          </p:nvPr>
        </p:nvSpPr>
        <p:spPr>
          <a:xfrm>
            <a:off x="7044450" y="37806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84" name="Google Shape;284;p43"/>
          <p:cNvSpPr>
            <a:spLocks noGrp="1"/>
          </p:cNvSpPr>
          <p:nvPr>
            <p:ph type="pic" idx="5"/>
          </p:nvPr>
        </p:nvSpPr>
        <p:spPr>
          <a:xfrm>
            <a:off x="7049625" y="1588125"/>
            <a:ext cx="1305900" cy="1918500"/>
          </a:xfrm>
          <a:prstGeom prst="roundRect">
            <a:avLst>
              <a:gd name="adj" fmla="val 16667"/>
            </a:avLst>
          </a:prstGeom>
          <a:noFill/>
          <a:ln>
            <a:noFill/>
          </a:ln>
        </p:spPr>
      </p:sp>
      <p:sp>
        <p:nvSpPr>
          <p:cNvPr id="285" name="Google Shape;285;p43"/>
          <p:cNvSpPr>
            <a:spLocks noGrp="1"/>
          </p:cNvSpPr>
          <p:nvPr>
            <p:ph type="pic" idx="6"/>
          </p:nvPr>
        </p:nvSpPr>
        <p:spPr>
          <a:xfrm>
            <a:off x="3915213" y="1588600"/>
            <a:ext cx="1305900" cy="1918500"/>
          </a:xfrm>
          <a:prstGeom prst="roundRect">
            <a:avLst>
              <a:gd name="adj" fmla="val 16667"/>
            </a:avLst>
          </a:prstGeom>
          <a:noFill/>
          <a:ln>
            <a:noFill/>
          </a:ln>
        </p:spPr>
      </p:sp>
      <p:sp>
        <p:nvSpPr>
          <p:cNvPr id="286" name="Google Shape;286;p43"/>
          <p:cNvSpPr>
            <a:spLocks noGrp="1"/>
          </p:cNvSpPr>
          <p:nvPr>
            <p:ph type="pic" idx="7"/>
          </p:nvPr>
        </p:nvSpPr>
        <p:spPr>
          <a:xfrm>
            <a:off x="5490975" y="1588600"/>
            <a:ext cx="1305900" cy="1918500"/>
          </a:xfrm>
          <a:prstGeom prst="roundRect">
            <a:avLst>
              <a:gd name="adj" fmla="val 16667"/>
            </a:avLst>
          </a:prstGeom>
          <a:noFill/>
          <a:ln>
            <a:noFill/>
          </a:ln>
        </p:spPr>
      </p:sp>
      <p:sp>
        <p:nvSpPr>
          <p:cNvPr id="287" name="Google Shape;287;p43"/>
          <p:cNvSpPr txBox="1">
            <a:spLocks noGrp="1"/>
          </p:cNvSpPr>
          <p:nvPr>
            <p:ph type="subTitle" idx="8"/>
          </p:nvPr>
        </p:nvSpPr>
        <p:spPr>
          <a:xfrm>
            <a:off x="3918800" y="1034575"/>
            <a:ext cx="1307100" cy="554100"/>
          </a:xfrm>
          <a:prstGeom prst="rect">
            <a:avLst/>
          </a:prstGeom>
        </p:spPr>
        <p:txBody>
          <a:bodyPr spcFirstLastPara="1" wrap="square" lIns="0" tIns="0" rIns="0" bIns="0" anchor="b" anchorCtr="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a:endParaRPr/>
          </a:p>
        </p:txBody>
      </p:sp>
      <p:sp>
        <p:nvSpPr>
          <p:cNvPr id="288" name="Google Shape;288;p43"/>
          <p:cNvSpPr txBox="1">
            <a:spLocks noGrp="1"/>
          </p:cNvSpPr>
          <p:nvPr>
            <p:ph type="subTitle" idx="9"/>
          </p:nvPr>
        </p:nvSpPr>
        <p:spPr>
          <a:xfrm>
            <a:off x="5484775" y="1034575"/>
            <a:ext cx="1307100" cy="554100"/>
          </a:xfrm>
          <a:prstGeom prst="rect">
            <a:avLst/>
          </a:prstGeom>
        </p:spPr>
        <p:txBody>
          <a:bodyPr spcFirstLastPara="1" wrap="square" lIns="0" tIns="0" rIns="0" bIns="0" anchor="b" anchorCtr="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a:endParaRPr/>
          </a:p>
        </p:txBody>
      </p:sp>
      <p:sp>
        <p:nvSpPr>
          <p:cNvPr id="289" name="Google Shape;289;p43"/>
          <p:cNvSpPr txBox="1">
            <a:spLocks noGrp="1"/>
          </p:cNvSpPr>
          <p:nvPr>
            <p:ph type="subTitle" idx="13"/>
          </p:nvPr>
        </p:nvSpPr>
        <p:spPr>
          <a:xfrm>
            <a:off x="7050750" y="1032775"/>
            <a:ext cx="1307100" cy="554100"/>
          </a:xfrm>
          <a:prstGeom prst="rect">
            <a:avLst/>
          </a:prstGeom>
        </p:spPr>
        <p:txBody>
          <a:bodyPr spcFirstLastPara="1" wrap="square" lIns="0" tIns="0" rIns="0" bIns="0" anchor="b" anchorCtr="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a:endParaRPr/>
          </a:p>
        </p:txBody>
      </p:sp>
      <p:sp>
        <p:nvSpPr>
          <p:cNvPr id="290" name="Google Shape;290;p43"/>
          <p:cNvSpPr txBox="1">
            <a:spLocks noGrp="1"/>
          </p:cNvSpPr>
          <p:nvPr>
            <p:ph type="body" idx="14"/>
          </p:nvPr>
        </p:nvSpPr>
        <p:spPr>
          <a:xfrm>
            <a:off x="507400" y="1828050"/>
            <a:ext cx="2136300" cy="2973300"/>
          </a:xfrm>
          <a:prstGeom prst="rect">
            <a:avLst/>
          </a:prstGeom>
        </p:spPr>
        <p:txBody>
          <a:bodyPr spcFirstLastPara="1" wrap="square" lIns="91425" tIns="91425" rIns="91425" bIns="91425" anchor="t" anchorCtr="0">
            <a:noAutofit/>
          </a:bodyPr>
          <a:lstStyle>
            <a:lvl1pPr marL="457200" lvl="0" indent="-406400">
              <a:spcBef>
                <a:spcPts val="0"/>
              </a:spcBef>
              <a:spcAft>
                <a:spcPts val="0"/>
              </a:spcAft>
              <a:buClr>
                <a:schemeClr val="accent2"/>
              </a:buClr>
              <a:buSzPts val="2800"/>
              <a:buChar char="●"/>
              <a:defRPr sz="2800">
                <a:solidFill>
                  <a:schemeClr val="accent2"/>
                </a:solidFill>
              </a:defRPr>
            </a:lvl1pPr>
            <a:lvl2pPr marL="914400" lvl="1" indent="-406400">
              <a:spcBef>
                <a:spcPts val="0"/>
              </a:spcBef>
              <a:spcAft>
                <a:spcPts val="0"/>
              </a:spcAft>
              <a:buClr>
                <a:schemeClr val="accent2"/>
              </a:buClr>
              <a:buSzPts val="2800"/>
              <a:buChar char="○"/>
              <a:defRPr sz="2800">
                <a:solidFill>
                  <a:schemeClr val="accent2"/>
                </a:solidFill>
              </a:defRPr>
            </a:lvl2pPr>
            <a:lvl3pPr marL="1371600" lvl="2" indent="-406400">
              <a:spcBef>
                <a:spcPts val="0"/>
              </a:spcBef>
              <a:spcAft>
                <a:spcPts val="0"/>
              </a:spcAft>
              <a:buClr>
                <a:schemeClr val="accent2"/>
              </a:buClr>
              <a:buSzPts val="2800"/>
              <a:buChar char="■"/>
              <a:defRPr sz="2800">
                <a:solidFill>
                  <a:schemeClr val="accent2"/>
                </a:solidFill>
              </a:defRPr>
            </a:lvl3pPr>
            <a:lvl4pPr marL="1828800" lvl="3" indent="-406400">
              <a:spcBef>
                <a:spcPts val="0"/>
              </a:spcBef>
              <a:spcAft>
                <a:spcPts val="0"/>
              </a:spcAft>
              <a:buClr>
                <a:schemeClr val="accent2"/>
              </a:buClr>
              <a:buSzPts val="2800"/>
              <a:buChar char="●"/>
              <a:defRPr sz="2800">
                <a:solidFill>
                  <a:schemeClr val="accent2"/>
                </a:solidFill>
              </a:defRPr>
            </a:lvl4pPr>
            <a:lvl5pPr marL="2286000" lvl="4" indent="-406400">
              <a:spcBef>
                <a:spcPts val="0"/>
              </a:spcBef>
              <a:spcAft>
                <a:spcPts val="0"/>
              </a:spcAft>
              <a:buClr>
                <a:schemeClr val="accent2"/>
              </a:buClr>
              <a:buSzPts val="2800"/>
              <a:buChar char="○"/>
              <a:defRPr sz="2800">
                <a:solidFill>
                  <a:schemeClr val="accent2"/>
                </a:solidFill>
              </a:defRPr>
            </a:lvl5pPr>
            <a:lvl6pPr marL="2743200" lvl="5" indent="-406400">
              <a:spcBef>
                <a:spcPts val="0"/>
              </a:spcBef>
              <a:spcAft>
                <a:spcPts val="0"/>
              </a:spcAft>
              <a:buClr>
                <a:schemeClr val="accent2"/>
              </a:buClr>
              <a:buSzPts val="2800"/>
              <a:buChar char="■"/>
              <a:defRPr sz="2800">
                <a:solidFill>
                  <a:schemeClr val="accent2"/>
                </a:solidFill>
              </a:defRPr>
            </a:lvl6pPr>
            <a:lvl7pPr marL="3200400" lvl="6" indent="-406400">
              <a:spcBef>
                <a:spcPts val="0"/>
              </a:spcBef>
              <a:spcAft>
                <a:spcPts val="0"/>
              </a:spcAft>
              <a:buClr>
                <a:schemeClr val="accent2"/>
              </a:buClr>
              <a:buSzPts val="2800"/>
              <a:buChar char="●"/>
              <a:defRPr sz="2800">
                <a:solidFill>
                  <a:schemeClr val="accent2"/>
                </a:solidFill>
              </a:defRPr>
            </a:lvl7pPr>
            <a:lvl8pPr marL="3657600" lvl="7" indent="-406400">
              <a:spcBef>
                <a:spcPts val="0"/>
              </a:spcBef>
              <a:spcAft>
                <a:spcPts val="0"/>
              </a:spcAft>
              <a:buClr>
                <a:schemeClr val="accent2"/>
              </a:buClr>
              <a:buSzPts val="2800"/>
              <a:buChar char="○"/>
              <a:defRPr sz="2800">
                <a:solidFill>
                  <a:schemeClr val="accent2"/>
                </a:solidFill>
              </a:defRPr>
            </a:lvl8pPr>
            <a:lvl9pPr marL="4114800" lvl="8" indent="-406400">
              <a:spcBef>
                <a:spcPts val="0"/>
              </a:spcBef>
              <a:spcAft>
                <a:spcPts val="0"/>
              </a:spcAft>
              <a:buClr>
                <a:schemeClr val="accent2"/>
              </a:buClr>
              <a:buSzPts val="2800"/>
              <a:buChar char="■"/>
              <a:defRPr sz="2800">
                <a:solidFill>
                  <a:schemeClr val="accent2"/>
                </a:solidFill>
              </a:defRPr>
            </a:lvl9pPr>
          </a:lstStyle>
          <a:p>
            <a:endParaRPr/>
          </a:p>
        </p:txBody>
      </p:sp>
      <p:sp>
        <p:nvSpPr>
          <p:cNvPr id="291" name="Google Shape;291;p43"/>
          <p:cNvSpPr txBox="1">
            <a:spLocks noGrp="1"/>
          </p:cNvSpPr>
          <p:nvPr>
            <p:ph type="body" idx="15"/>
          </p:nvPr>
        </p:nvSpPr>
        <p:spPr>
          <a:xfrm>
            <a:off x="5481425" y="3680775"/>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292" name="Google Shape;292;p43"/>
          <p:cNvSpPr txBox="1">
            <a:spLocks noGrp="1"/>
          </p:cNvSpPr>
          <p:nvPr>
            <p:ph type="body" idx="16"/>
          </p:nvPr>
        </p:nvSpPr>
        <p:spPr>
          <a:xfrm>
            <a:off x="5481425" y="378082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93" name="Google Shape;293;p43"/>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32">
          <p15:clr>
            <a:srgbClr val="E46962"/>
          </p15:clr>
        </p15:guide>
        <p15:guide id="2" orient="horz" pos="2088">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ction Plan + 5 Images">
  <p:cSld name="CUSTOM_6">
    <p:bg>
      <p:bgPr>
        <a:solidFill>
          <a:schemeClr val="accent6"/>
        </a:solidFill>
        <a:effectLst/>
      </p:bgPr>
    </p:bg>
    <p:spTree>
      <p:nvGrpSpPr>
        <p:cNvPr id="1" name="Shape 294"/>
        <p:cNvGrpSpPr/>
        <p:nvPr/>
      </p:nvGrpSpPr>
      <p:grpSpPr>
        <a:xfrm>
          <a:off x="0" y="0"/>
          <a:ext cx="0" cy="0"/>
          <a:chOff x="0" y="0"/>
          <a:chExt cx="0" cy="0"/>
        </a:xfrm>
      </p:grpSpPr>
      <p:sp>
        <p:nvSpPr>
          <p:cNvPr id="295" name="Google Shape;295;p44"/>
          <p:cNvSpPr txBox="1">
            <a:spLocks noGrp="1"/>
          </p:cNvSpPr>
          <p:nvPr>
            <p:ph type="body" idx="1"/>
          </p:nvPr>
        </p:nvSpPr>
        <p:spPr>
          <a:xfrm>
            <a:off x="79115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296" name="Google Shape;296;p44"/>
          <p:cNvSpPr txBox="1">
            <a:spLocks noGrp="1"/>
          </p:cNvSpPr>
          <p:nvPr>
            <p:ph type="body" idx="2"/>
          </p:nvPr>
        </p:nvSpPr>
        <p:spPr>
          <a:xfrm>
            <a:off x="79115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cxnSp>
        <p:nvCxnSpPr>
          <p:cNvPr id="297" name="Google Shape;297;p44"/>
          <p:cNvCxnSpPr/>
          <p:nvPr/>
        </p:nvCxnSpPr>
        <p:spPr>
          <a:xfrm rot="10800000">
            <a:off x="827250" y="1481375"/>
            <a:ext cx="7489500" cy="0"/>
          </a:xfrm>
          <a:prstGeom prst="straightConnector1">
            <a:avLst/>
          </a:prstGeom>
          <a:noFill/>
          <a:ln w="19050" cap="flat" cmpd="sng">
            <a:solidFill>
              <a:schemeClr val="accent2"/>
            </a:solidFill>
            <a:prstDash val="solid"/>
            <a:round/>
            <a:headEnd type="none" w="med" len="med"/>
            <a:tailEnd type="none" w="med" len="med"/>
          </a:ln>
        </p:spPr>
      </p:cxnSp>
      <p:sp>
        <p:nvSpPr>
          <p:cNvPr id="298" name="Google Shape;298;p44"/>
          <p:cNvSpPr>
            <a:spLocks noGrp="1"/>
          </p:cNvSpPr>
          <p:nvPr>
            <p:ph type="pic" idx="3"/>
          </p:nvPr>
        </p:nvSpPr>
        <p:spPr>
          <a:xfrm>
            <a:off x="7049625" y="523025"/>
            <a:ext cx="1305900" cy="1918500"/>
          </a:xfrm>
          <a:prstGeom prst="roundRect">
            <a:avLst>
              <a:gd name="adj" fmla="val 16667"/>
            </a:avLst>
          </a:prstGeom>
          <a:noFill/>
          <a:ln>
            <a:noFill/>
          </a:ln>
        </p:spPr>
      </p:sp>
      <p:sp>
        <p:nvSpPr>
          <p:cNvPr id="299" name="Google Shape;299;p44"/>
          <p:cNvSpPr>
            <a:spLocks noGrp="1"/>
          </p:cNvSpPr>
          <p:nvPr>
            <p:ph type="pic" idx="4"/>
          </p:nvPr>
        </p:nvSpPr>
        <p:spPr>
          <a:xfrm>
            <a:off x="784775" y="522100"/>
            <a:ext cx="1305900" cy="1918500"/>
          </a:xfrm>
          <a:prstGeom prst="roundRect">
            <a:avLst>
              <a:gd name="adj" fmla="val 16667"/>
            </a:avLst>
          </a:prstGeom>
          <a:noFill/>
          <a:ln>
            <a:noFill/>
          </a:ln>
        </p:spPr>
      </p:sp>
      <p:sp>
        <p:nvSpPr>
          <p:cNvPr id="300" name="Google Shape;300;p44"/>
          <p:cNvSpPr>
            <a:spLocks noGrp="1"/>
          </p:cNvSpPr>
          <p:nvPr>
            <p:ph type="pic" idx="5"/>
          </p:nvPr>
        </p:nvSpPr>
        <p:spPr>
          <a:xfrm>
            <a:off x="2343950" y="523500"/>
            <a:ext cx="1305900" cy="1918500"/>
          </a:xfrm>
          <a:prstGeom prst="roundRect">
            <a:avLst>
              <a:gd name="adj" fmla="val 16667"/>
            </a:avLst>
          </a:prstGeom>
          <a:noFill/>
          <a:ln>
            <a:noFill/>
          </a:ln>
        </p:spPr>
      </p:sp>
      <p:sp>
        <p:nvSpPr>
          <p:cNvPr id="301" name="Google Shape;301;p44"/>
          <p:cNvSpPr>
            <a:spLocks noGrp="1"/>
          </p:cNvSpPr>
          <p:nvPr>
            <p:ph type="pic" idx="6"/>
          </p:nvPr>
        </p:nvSpPr>
        <p:spPr>
          <a:xfrm>
            <a:off x="3915213" y="523500"/>
            <a:ext cx="1305900" cy="1918500"/>
          </a:xfrm>
          <a:prstGeom prst="roundRect">
            <a:avLst>
              <a:gd name="adj" fmla="val 16667"/>
            </a:avLst>
          </a:prstGeom>
          <a:noFill/>
          <a:ln>
            <a:noFill/>
          </a:ln>
        </p:spPr>
      </p:sp>
      <p:sp>
        <p:nvSpPr>
          <p:cNvPr id="302" name="Google Shape;302;p44"/>
          <p:cNvSpPr>
            <a:spLocks noGrp="1"/>
          </p:cNvSpPr>
          <p:nvPr>
            <p:ph type="pic" idx="7"/>
          </p:nvPr>
        </p:nvSpPr>
        <p:spPr>
          <a:xfrm>
            <a:off x="5490975" y="523500"/>
            <a:ext cx="1305900" cy="1918500"/>
          </a:xfrm>
          <a:prstGeom prst="roundRect">
            <a:avLst>
              <a:gd name="adj" fmla="val 16667"/>
            </a:avLst>
          </a:prstGeom>
          <a:noFill/>
          <a:ln>
            <a:noFill/>
          </a:ln>
        </p:spPr>
      </p:sp>
      <p:sp>
        <p:nvSpPr>
          <p:cNvPr id="303" name="Google Shape;303;p44"/>
          <p:cNvSpPr txBox="1">
            <a:spLocks noGrp="1"/>
          </p:cNvSpPr>
          <p:nvPr>
            <p:ph type="body" idx="8"/>
          </p:nvPr>
        </p:nvSpPr>
        <p:spPr>
          <a:xfrm>
            <a:off x="5481425" y="4112700"/>
            <a:ext cx="2877600" cy="5052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304" name="Google Shape;304;p44"/>
          <p:cNvSpPr txBox="1">
            <a:spLocks noGrp="1"/>
          </p:cNvSpPr>
          <p:nvPr>
            <p:ph type="subTitle" idx="9"/>
          </p:nvPr>
        </p:nvSpPr>
        <p:spPr>
          <a:xfrm>
            <a:off x="5481425" y="3897300"/>
            <a:ext cx="2877600" cy="215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1pPr>
            <a:lvl2pPr lvl="1">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2pPr>
            <a:lvl3pPr lvl="2">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3pPr>
            <a:lvl4pPr lvl="3">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4pPr>
            <a:lvl5pPr lvl="4">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5pPr>
            <a:lvl6pPr lvl="5">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6pPr>
            <a:lvl7pPr lvl="6">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7pPr>
            <a:lvl8pPr lvl="7">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8pPr>
            <a:lvl9pPr lvl="8">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9pPr>
          </a:lstStyle>
          <a:p>
            <a:endParaRPr/>
          </a:p>
        </p:txBody>
      </p:sp>
      <p:sp>
        <p:nvSpPr>
          <p:cNvPr id="305" name="Google Shape;305;p44"/>
          <p:cNvSpPr txBox="1">
            <a:spLocks noGrp="1"/>
          </p:cNvSpPr>
          <p:nvPr>
            <p:ph type="body" idx="13"/>
          </p:nvPr>
        </p:nvSpPr>
        <p:spPr>
          <a:xfrm>
            <a:off x="234950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06" name="Google Shape;306;p44"/>
          <p:cNvSpPr txBox="1">
            <a:spLocks noGrp="1"/>
          </p:cNvSpPr>
          <p:nvPr>
            <p:ph type="body" idx="14"/>
          </p:nvPr>
        </p:nvSpPr>
        <p:spPr>
          <a:xfrm>
            <a:off x="234950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07" name="Google Shape;307;p44"/>
          <p:cNvSpPr txBox="1">
            <a:spLocks noGrp="1"/>
          </p:cNvSpPr>
          <p:nvPr>
            <p:ph type="body" idx="15"/>
          </p:nvPr>
        </p:nvSpPr>
        <p:spPr>
          <a:xfrm>
            <a:off x="390785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08" name="Google Shape;308;p44"/>
          <p:cNvSpPr txBox="1">
            <a:spLocks noGrp="1"/>
          </p:cNvSpPr>
          <p:nvPr>
            <p:ph type="body" idx="16"/>
          </p:nvPr>
        </p:nvSpPr>
        <p:spPr>
          <a:xfrm>
            <a:off x="390785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09" name="Google Shape;309;p44"/>
          <p:cNvSpPr txBox="1">
            <a:spLocks noGrp="1"/>
          </p:cNvSpPr>
          <p:nvPr>
            <p:ph type="body" idx="17"/>
          </p:nvPr>
        </p:nvSpPr>
        <p:spPr>
          <a:xfrm>
            <a:off x="5496525"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10" name="Google Shape;310;p44"/>
          <p:cNvSpPr txBox="1">
            <a:spLocks noGrp="1"/>
          </p:cNvSpPr>
          <p:nvPr>
            <p:ph type="body" idx="18"/>
          </p:nvPr>
        </p:nvSpPr>
        <p:spPr>
          <a:xfrm>
            <a:off x="5496525"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11" name="Google Shape;311;p44"/>
          <p:cNvSpPr txBox="1">
            <a:spLocks noGrp="1"/>
          </p:cNvSpPr>
          <p:nvPr>
            <p:ph type="body" idx="19"/>
          </p:nvPr>
        </p:nvSpPr>
        <p:spPr>
          <a:xfrm>
            <a:off x="708520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12" name="Google Shape;312;p44"/>
          <p:cNvSpPr txBox="1">
            <a:spLocks noGrp="1"/>
          </p:cNvSpPr>
          <p:nvPr>
            <p:ph type="body" idx="20"/>
          </p:nvPr>
        </p:nvSpPr>
        <p:spPr>
          <a:xfrm>
            <a:off x="708520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13" name="Google Shape;313;p44"/>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meline Graphic">
  <p:cSld name="CUSTOM_9">
    <p:bg>
      <p:bgPr>
        <a:solidFill>
          <a:schemeClr val="dk1"/>
        </a:solidFill>
        <a:effectLst/>
      </p:bgPr>
    </p:bg>
    <p:spTree>
      <p:nvGrpSpPr>
        <p:cNvPr id="1" name="Shape 314"/>
        <p:cNvGrpSpPr/>
        <p:nvPr/>
      </p:nvGrpSpPr>
      <p:grpSpPr>
        <a:xfrm>
          <a:off x="0" y="0"/>
          <a:ext cx="0" cy="0"/>
          <a:chOff x="0" y="0"/>
          <a:chExt cx="0" cy="0"/>
        </a:xfrm>
      </p:grpSpPr>
      <p:sp>
        <p:nvSpPr>
          <p:cNvPr id="315" name="Google Shape;315;p45"/>
          <p:cNvSpPr txBox="1">
            <a:spLocks noGrp="1"/>
          </p:cNvSpPr>
          <p:nvPr>
            <p:ph type="body" idx="1"/>
          </p:nvPr>
        </p:nvSpPr>
        <p:spPr>
          <a:xfrm>
            <a:off x="3133000" y="514275"/>
            <a:ext cx="3890700" cy="5052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316" name="Google Shape;316;p45"/>
          <p:cNvSpPr txBox="1">
            <a:spLocks noGrp="1"/>
          </p:cNvSpPr>
          <p:nvPr>
            <p:ph type="body" idx="2"/>
          </p:nvPr>
        </p:nvSpPr>
        <p:spPr>
          <a:xfrm>
            <a:off x="657679" y="436194"/>
            <a:ext cx="2278800" cy="1985100"/>
          </a:xfrm>
          <a:prstGeom prst="rect">
            <a:avLst/>
          </a:prstGeom>
        </p:spPr>
        <p:txBody>
          <a:bodyPr spcFirstLastPara="1" wrap="square" lIns="91425" tIns="91425" rIns="91425" bIns="91425" anchor="t" anchorCtr="0">
            <a:noAutofit/>
          </a:bodyPr>
          <a:lstStyle>
            <a:lvl1pPr marL="457200" lvl="0" indent="-406400">
              <a:lnSpc>
                <a:spcPct val="80000"/>
              </a:lnSpc>
              <a:spcBef>
                <a:spcPts val="0"/>
              </a:spcBef>
              <a:spcAft>
                <a:spcPts val="0"/>
              </a:spcAft>
              <a:buClr>
                <a:schemeClr val="accent2"/>
              </a:buClr>
              <a:buSzPts val="2800"/>
              <a:buChar char="●"/>
              <a:defRPr sz="2800">
                <a:solidFill>
                  <a:schemeClr val="accent2"/>
                </a:solidFill>
              </a:defRPr>
            </a:lvl1pPr>
            <a:lvl2pPr marL="914400" lvl="1" indent="-406400">
              <a:lnSpc>
                <a:spcPct val="80000"/>
              </a:lnSpc>
              <a:spcBef>
                <a:spcPts val="0"/>
              </a:spcBef>
              <a:spcAft>
                <a:spcPts val="0"/>
              </a:spcAft>
              <a:buClr>
                <a:schemeClr val="accent2"/>
              </a:buClr>
              <a:buSzPts val="2800"/>
              <a:buChar char="○"/>
              <a:defRPr sz="2800">
                <a:solidFill>
                  <a:schemeClr val="accent2"/>
                </a:solidFill>
              </a:defRPr>
            </a:lvl2pPr>
            <a:lvl3pPr marL="1371600" lvl="2" indent="-406400">
              <a:lnSpc>
                <a:spcPct val="80000"/>
              </a:lnSpc>
              <a:spcBef>
                <a:spcPts val="0"/>
              </a:spcBef>
              <a:spcAft>
                <a:spcPts val="0"/>
              </a:spcAft>
              <a:buClr>
                <a:schemeClr val="accent2"/>
              </a:buClr>
              <a:buSzPts val="2800"/>
              <a:buChar char="■"/>
              <a:defRPr sz="2800">
                <a:solidFill>
                  <a:schemeClr val="accent2"/>
                </a:solidFill>
              </a:defRPr>
            </a:lvl3pPr>
            <a:lvl4pPr marL="1828800" lvl="3" indent="-406400">
              <a:lnSpc>
                <a:spcPct val="80000"/>
              </a:lnSpc>
              <a:spcBef>
                <a:spcPts val="0"/>
              </a:spcBef>
              <a:spcAft>
                <a:spcPts val="0"/>
              </a:spcAft>
              <a:buClr>
                <a:schemeClr val="accent2"/>
              </a:buClr>
              <a:buSzPts val="2800"/>
              <a:buChar char="●"/>
              <a:defRPr sz="2800">
                <a:solidFill>
                  <a:schemeClr val="accent2"/>
                </a:solidFill>
              </a:defRPr>
            </a:lvl4pPr>
            <a:lvl5pPr marL="2286000" lvl="4" indent="-406400">
              <a:lnSpc>
                <a:spcPct val="80000"/>
              </a:lnSpc>
              <a:spcBef>
                <a:spcPts val="0"/>
              </a:spcBef>
              <a:spcAft>
                <a:spcPts val="0"/>
              </a:spcAft>
              <a:buClr>
                <a:schemeClr val="accent2"/>
              </a:buClr>
              <a:buSzPts val="2800"/>
              <a:buChar char="○"/>
              <a:defRPr sz="2800">
                <a:solidFill>
                  <a:schemeClr val="accent2"/>
                </a:solidFill>
              </a:defRPr>
            </a:lvl5pPr>
            <a:lvl6pPr marL="2743200" lvl="5" indent="-406400">
              <a:lnSpc>
                <a:spcPct val="80000"/>
              </a:lnSpc>
              <a:spcBef>
                <a:spcPts val="0"/>
              </a:spcBef>
              <a:spcAft>
                <a:spcPts val="0"/>
              </a:spcAft>
              <a:buClr>
                <a:schemeClr val="accent2"/>
              </a:buClr>
              <a:buSzPts val="2800"/>
              <a:buChar char="■"/>
              <a:defRPr sz="2800">
                <a:solidFill>
                  <a:schemeClr val="accent2"/>
                </a:solidFill>
              </a:defRPr>
            </a:lvl6pPr>
            <a:lvl7pPr marL="3200400" lvl="6" indent="-406400">
              <a:lnSpc>
                <a:spcPct val="80000"/>
              </a:lnSpc>
              <a:spcBef>
                <a:spcPts val="0"/>
              </a:spcBef>
              <a:spcAft>
                <a:spcPts val="0"/>
              </a:spcAft>
              <a:buClr>
                <a:schemeClr val="accent2"/>
              </a:buClr>
              <a:buSzPts val="2800"/>
              <a:buChar char="●"/>
              <a:defRPr sz="2800">
                <a:solidFill>
                  <a:schemeClr val="accent2"/>
                </a:solidFill>
              </a:defRPr>
            </a:lvl7pPr>
            <a:lvl8pPr marL="3657600" lvl="7" indent="-406400">
              <a:lnSpc>
                <a:spcPct val="80000"/>
              </a:lnSpc>
              <a:spcBef>
                <a:spcPts val="0"/>
              </a:spcBef>
              <a:spcAft>
                <a:spcPts val="0"/>
              </a:spcAft>
              <a:buClr>
                <a:schemeClr val="accent2"/>
              </a:buClr>
              <a:buSzPts val="2800"/>
              <a:buChar char="○"/>
              <a:defRPr sz="2800">
                <a:solidFill>
                  <a:schemeClr val="accent2"/>
                </a:solidFill>
              </a:defRPr>
            </a:lvl8pPr>
            <a:lvl9pPr marL="4114800" lvl="8" indent="-406400">
              <a:lnSpc>
                <a:spcPct val="80000"/>
              </a:lnSpc>
              <a:spcBef>
                <a:spcPts val="0"/>
              </a:spcBef>
              <a:spcAft>
                <a:spcPts val="0"/>
              </a:spcAft>
              <a:buClr>
                <a:schemeClr val="accent2"/>
              </a:buClr>
              <a:buSzPts val="2800"/>
              <a:buChar char="■"/>
              <a:defRPr sz="2800">
                <a:solidFill>
                  <a:schemeClr val="accent2"/>
                </a:solidFill>
              </a:defRPr>
            </a:lvl9pPr>
          </a:lstStyle>
          <a:p>
            <a:endParaRPr/>
          </a:p>
        </p:txBody>
      </p:sp>
      <p:sp>
        <p:nvSpPr>
          <p:cNvPr id="317" name="Google Shape;317;p45"/>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94">
          <p15:clr>
            <a:srgbClr val="E46962"/>
          </p15:clr>
        </p15:guide>
        <p15:guide id="2" orient="horz" pos="504">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venue / Graphic">
  <p:cSld name="CUSTOM_12">
    <p:bg>
      <p:bgPr>
        <a:solidFill>
          <a:schemeClr val="dk1"/>
        </a:solidFill>
        <a:effectLst/>
      </p:bgPr>
    </p:bg>
    <p:spTree>
      <p:nvGrpSpPr>
        <p:cNvPr id="1" name="Shape 318"/>
        <p:cNvGrpSpPr/>
        <p:nvPr/>
      </p:nvGrpSpPr>
      <p:grpSpPr>
        <a:xfrm>
          <a:off x="0" y="0"/>
          <a:ext cx="0" cy="0"/>
          <a:chOff x="0" y="0"/>
          <a:chExt cx="0" cy="0"/>
        </a:xfrm>
      </p:grpSpPr>
      <p:sp>
        <p:nvSpPr>
          <p:cNvPr id="319" name="Google Shape;319;p46"/>
          <p:cNvSpPr txBox="1">
            <a:spLocks noGrp="1"/>
          </p:cNvSpPr>
          <p:nvPr>
            <p:ph type="body" idx="1"/>
          </p:nvPr>
        </p:nvSpPr>
        <p:spPr>
          <a:xfrm>
            <a:off x="569725" y="3435300"/>
            <a:ext cx="2884200" cy="1185300"/>
          </a:xfrm>
          <a:prstGeom prst="rect">
            <a:avLst/>
          </a:prstGeom>
        </p:spPr>
        <p:txBody>
          <a:bodyPr spcFirstLastPara="1" wrap="square" lIns="0" tIns="0" rIns="0" bIns="0" anchor="b"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320" name="Google Shape;320;p46"/>
          <p:cNvSpPr txBox="1">
            <a:spLocks noGrp="1"/>
          </p:cNvSpPr>
          <p:nvPr>
            <p:ph type="subTitle" idx="2"/>
          </p:nvPr>
        </p:nvSpPr>
        <p:spPr>
          <a:xfrm>
            <a:off x="466802" y="445100"/>
            <a:ext cx="2403600" cy="537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1pPr>
            <a:lvl2pPr lvl="1">
              <a:spcBef>
                <a:spcPts val="0"/>
              </a:spcBef>
              <a:spcAft>
                <a:spcPts val="0"/>
              </a:spcAft>
              <a:buSzPts val="1400"/>
              <a:buFont typeface="Hepta Slab Medium"/>
              <a:buNone/>
              <a:defRPr>
                <a:latin typeface="Hepta Slab Medium"/>
                <a:ea typeface="Hepta Slab Medium"/>
                <a:cs typeface="Hepta Slab Medium"/>
                <a:sym typeface="Hepta Slab Medium"/>
              </a:defRPr>
            </a:lvl2pPr>
            <a:lvl3pPr lvl="2">
              <a:spcBef>
                <a:spcPts val="0"/>
              </a:spcBef>
              <a:spcAft>
                <a:spcPts val="0"/>
              </a:spcAft>
              <a:buSzPts val="1400"/>
              <a:buFont typeface="Hepta Slab Medium"/>
              <a:buNone/>
              <a:defRPr>
                <a:latin typeface="Hepta Slab Medium"/>
                <a:ea typeface="Hepta Slab Medium"/>
                <a:cs typeface="Hepta Slab Medium"/>
                <a:sym typeface="Hepta Slab Medium"/>
              </a:defRPr>
            </a:lvl3pPr>
            <a:lvl4pPr lvl="3">
              <a:spcBef>
                <a:spcPts val="0"/>
              </a:spcBef>
              <a:spcAft>
                <a:spcPts val="0"/>
              </a:spcAft>
              <a:buSzPts val="1400"/>
              <a:buFont typeface="Hepta Slab Medium"/>
              <a:buNone/>
              <a:defRPr>
                <a:latin typeface="Hepta Slab Medium"/>
                <a:ea typeface="Hepta Slab Medium"/>
                <a:cs typeface="Hepta Slab Medium"/>
                <a:sym typeface="Hepta Slab Medium"/>
              </a:defRPr>
            </a:lvl4pPr>
            <a:lvl5pPr lvl="4">
              <a:spcBef>
                <a:spcPts val="0"/>
              </a:spcBef>
              <a:spcAft>
                <a:spcPts val="0"/>
              </a:spcAft>
              <a:buSzPts val="1400"/>
              <a:buFont typeface="Hepta Slab Medium"/>
              <a:buNone/>
              <a:defRPr>
                <a:latin typeface="Hepta Slab Medium"/>
                <a:ea typeface="Hepta Slab Medium"/>
                <a:cs typeface="Hepta Slab Medium"/>
                <a:sym typeface="Hepta Slab Medium"/>
              </a:defRPr>
            </a:lvl5pPr>
            <a:lvl6pPr lvl="5">
              <a:spcBef>
                <a:spcPts val="0"/>
              </a:spcBef>
              <a:spcAft>
                <a:spcPts val="0"/>
              </a:spcAft>
              <a:buSzPts val="1400"/>
              <a:buFont typeface="Hepta Slab Medium"/>
              <a:buNone/>
              <a:defRPr>
                <a:latin typeface="Hepta Slab Medium"/>
                <a:ea typeface="Hepta Slab Medium"/>
                <a:cs typeface="Hepta Slab Medium"/>
                <a:sym typeface="Hepta Slab Medium"/>
              </a:defRPr>
            </a:lvl6pPr>
            <a:lvl7pPr lvl="6">
              <a:spcBef>
                <a:spcPts val="0"/>
              </a:spcBef>
              <a:spcAft>
                <a:spcPts val="0"/>
              </a:spcAft>
              <a:buSzPts val="1400"/>
              <a:buFont typeface="Hepta Slab Medium"/>
              <a:buNone/>
              <a:defRPr>
                <a:latin typeface="Hepta Slab Medium"/>
                <a:ea typeface="Hepta Slab Medium"/>
                <a:cs typeface="Hepta Slab Medium"/>
                <a:sym typeface="Hepta Slab Medium"/>
              </a:defRPr>
            </a:lvl7pPr>
            <a:lvl8pPr lvl="7">
              <a:spcBef>
                <a:spcPts val="0"/>
              </a:spcBef>
              <a:spcAft>
                <a:spcPts val="0"/>
              </a:spcAft>
              <a:buSzPts val="1400"/>
              <a:buFont typeface="Hepta Slab Medium"/>
              <a:buNone/>
              <a:defRPr>
                <a:latin typeface="Hepta Slab Medium"/>
                <a:ea typeface="Hepta Slab Medium"/>
                <a:cs typeface="Hepta Slab Medium"/>
                <a:sym typeface="Hepta Slab Medium"/>
              </a:defRPr>
            </a:lvl8pPr>
            <a:lvl9pPr lvl="8">
              <a:spcBef>
                <a:spcPts val="0"/>
              </a:spcBef>
              <a:spcAft>
                <a:spcPts val="0"/>
              </a:spcAft>
              <a:buSzPts val="1400"/>
              <a:buFont typeface="Hepta Slab Medium"/>
              <a:buNone/>
              <a:defRPr>
                <a:latin typeface="Hepta Slab Medium"/>
                <a:ea typeface="Hepta Slab Medium"/>
                <a:cs typeface="Hepta Slab Medium"/>
                <a:sym typeface="Hepta Slab Medium"/>
              </a:defRPr>
            </a:lvl9pPr>
          </a:lstStyle>
          <a:p>
            <a:endParaRPr/>
          </a:p>
        </p:txBody>
      </p:sp>
      <p:sp>
        <p:nvSpPr>
          <p:cNvPr id="321" name="Google Shape;321;p46"/>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31">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type="title">
  <p:cSld name="TITLE">
    <p:bg>
      <p:bgPr>
        <a:solidFill>
          <a:schemeClr val="lt2"/>
        </a:solidFill>
        <a:effectLst/>
      </p:bgPr>
    </p:bg>
    <p:spTree>
      <p:nvGrpSpPr>
        <p:cNvPr id="1" name="Shape 325"/>
        <p:cNvGrpSpPr/>
        <p:nvPr/>
      </p:nvGrpSpPr>
      <p:grpSpPr>
        <a:xfrm>
          <a:off x="0" y="0"/>
          <a:ext cx="0" cy="0"/>
          <a:chOff x="0" y="0"/>
          <a:chExt cx="0" cy="0"/>
        </a:xfrm>
      </p:grpSpPr>
      <p:sp>
        <p:nvSpPr>
          <p:cNvPr id="326" name="Google Shape;326;p48"/>
          <p:cNvSpPr>
            <a:spLocks noGrp="1"/>
          </p:cNvSpPr>
          <p:nvPr>
            <p:ph type="pic" idx="2"/>
          </p:nvPr>
        </p:nvSpPr>
        <p:spPr>
          <a:xfrm>
            <a:off x="0" y="0"/>
            <a:ext cx="9144000" cy="5143500"/>
          </a:xfrm>
          <a:prstGeom prst="rect">
            <a:avLst/>
          </a:prstGeom>
          <a:noFill/>
          <a:ln>
            <a:noFill/>
          </a:ln>
        </p:spPr>
      </p:sp>
      <p:sp>
        <p:nvSpPr>
          <p:cNvPr id="327" name="Google Shape;327;p48"/>
          <p:cNvSpPr txBox="1">
            <a:spLocks noGrp="1"/>
          </p:cNvSpPr>
          <p:nvPr>
            <p:ph type="title"/>
          </p:nvPr>
        </p:nvSpPr>
        <p:spPr>
          <a:xfrm>
            <a:off x="285750" y="1639500"/>
            <a:ext cx="8572500" cy="18645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7200"/>
              <a:buNone/>
              <a:defRPr sz="7200"/>
            </a:lvl1pPr>
            <a:lvl2pPr lvl="1">
              <a:lnSpc>
                <a:spcPct val="80000"/>
              </a:lnSpc>
              <a:spcBef>
                <a:spcPts val="0"/>
              </a:spcBef>
              <a:spcAft>
                <a:spcPts val="0"/>
              </a:spcAft>
              <a:buClr>
                <a:schemeClr val="dk1"/>
              </a:buClr>
              <a:buSzPts val="7200"/>
              <a:buNone/>
              <a:defRPr sz="7200"/>
            </a:lvl2pPr>
            <a:lvl3pPr lvl="2">
              <a:lnSpc>
                <a:spcPct val="80000"/>
              </a:lnSpc>
              <a:spcBef>
                <a:spcPts val="0"/>
              </a:spcBef>
              <a:spcAft>
                <a:spcPts val="0"/>
              </a:spcAft>
              <a:buClr>
                <a:schemeClr val="dk1"/>
              </a:buClr>
              <a:buSzPts val="7200"/>
              <a:buNone/>
              <a:defRPr sz="7200"/>
            </a:lvl3pPr>
            <a:lvl4pPr lvl="3">
              <a:lnSpc>
                <a:spcPct val="80000"/>
              </a:lnSpc>
              <a:spcBef>
                <a:spcPts val="0"/>
              </a:spcBef>
              <a:spcAft>
                <a:spcPts val="0"/>
              </a:spcAft>
              <a:buClr>
                <a:schemeClr val="dk1"/>
              </a:buClr>
              <a:buSzPts val="7200"/>
              <a:buNone/>
              <a:defRPr sz="7200"/>
            </a:lvl4pPr>
            <a:lvl5pPr lvl="4">
              <a:lnSpc>
                <a:spcPct val="80000"/>
              </a:lnSpc>
              <a:spcBef>
                <a:spcPts val="0"/>
              </a:spcBef>
              <a:spcAft>
                <a:spcPts val="0"/>
              </a:spcAft>
              <a:buClr>
                <a:schemeClr val="dk1"/>
              </a:buClr>
              <a:buSzPts val="7200"/>
              <a:buNone/>
              <a:defRPr sz="7200"/>
            </a:lvl5pPr>
            <a:lvl6pPr lvl="5">
              <a:lnSpc>
                <a:spcPct val="80000"/>
              </a:lnSpc>
              <a:spcBef>
                <a:spcPts val="0"/>
              </a:spcBef>
              <a:spcAft>
                <a:spcPts val="0"/>
              </a:spcAft>
              <a:buClr>
                <a:schemeClr val="dk1"/>
              </a:buClr>
              <a:buSzPts val="7200"/>
              <a:buNone/>
              <a:defRPr sz="7200"/>
            </a:lvl6pPr>
            <a:lvl7pPr lvl="6">
              <a:lnSpc>
                <a:spcPct val="80000"/>
              </a:lnSpc>
              <a:spcBef>
                <a:spcPts val="0"/>
              </a:spcBef>
              <a:spcAft>
                <a:spcPts val="0"/>
              </a:spcAft>
              <a:buClr>
                <a:schemeClr val="dk1"/>
              </a:buClr>
              <a:buSzPts val="7200"/>
              <a:buNone/>
              <a:defRPr sz="7200"/>
            </a:lvl7pPr>
            <a:lvl8pPr lvl="7">
              <a:lnSpc>
                <a:spcPct val="80000"/>
              </a:lnSpc>
              <a:spcBef>
                <a:spcPts val="0"/>
              </a:spcBef>
              <a:spcAft>
                <a:spcPts val="0"/>
              </a:spcAft>
              <a:buClr>
                <a:schemeClr val="dk1"/>
              </a:buClr>
              <a:buSzPts val="7200"/>
              <a:buNone/>
              <a:defRPr sz="7200"/>
            </a:lvl8pPr>
            <a:lvl9pPr lvl="8">
              <a:lnSpc>
                <a:spcPct val="80000"/>
              </a:lnSpc>
              <a:spcBef>
                <a:spcPts val="0"/>
              </a:spcBef>
              <a:spcAft>
                <a:spcPts val="0"/>
              </a:spcAft>
              <a:buClr>
                <a:schemeClr val="dk1"/>
              </a:buClr>
              <a:buSzPts val="7200"/>
              <a:buNone/>
              <a:defRPr sz="7200"/>
            </a:lvl9pPr>
          </a:lstStyle>
          <a:p>
            <a:endParaRPr/>
          </a:p>
        </p:txBody>
      </p:sp>
      <p:sp>
        <p:nvSpPr>
          <p:cNvPr id="328" name="Google Shape;328;p48"/>
          <p:cNvSpPr txBox="1">
            <a:spLocks noGrp="1"/>
          </p:cNvSpPr>
          <p:nvPr>
            <p:ph type="subTitle" idx="1"/>
          </p:nvPr>
        </p:nvSpPr>
        <p:spPr>
          <a:xfrm>
            <a:off x="342750" y="3820125"/>
            <a:ext cx="2148300" cy="553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329" name="Google Shape;329;p48"/>
          <p:cNvSpPr txBox="1">
            <a:spLocks noGrp="1"/>
          </p:cNvSpPr>
          <p:nvPr>
            <p:ph type="subTitle" idx="3"/>
          </p:nvPr>
        </p:nvSpPr>
        <p:spPr>
          <a:xfrm>
            <a:off x="6652800" y="3820125"/>
            <a:ext cx="2148300" cy="5532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Divider" type="secHead">
  <p:cSld name="SECTION_HEADER">
    <p:spTree>
      <p:nvGrpSpPr>
        <p:cNvPr id="1" name="Shape 330"/>
        <p:cNvGrpSpPr/>
        <p:nvPr/>
      </p:nvGrpSpPr>
      <p:grpSpPr>
        <a:xfrm>
          <a:off x="0" y="0"/>
          <a:ext cx="0" cy="0"/>
          <a:chOff x="0" y="0"/>
          <a:chExt cx="0" cy="0"/>
        </a:xfrm>
      </p:grpSpPr>
      <p:sp>
        <p:nvSpPr>
          <p:cNvPr id="331" name="Google Shape;331;p49"/>
          <p:cNvSpPr>
            <a:spLocks noGrp="1"/>
          </p:cNvSpPr>
          <p:nvPr>
            <p:ph type="pic" idx="2"/>
          </p:nvPr>
        </p:nvSpPr>
        <p:spPr>
          <a:xfrm>
            <a:off x="0" y="0"/>
            <a:ext cx="9144000" cy="5143500"/>
          </a:xfrm>
          <a:prstGeom prst="rect">
            <a:avLst/>
          </a:prstGeom>
          <a:noFill/>
          <a:ln>
            <a:noFill/>
          </a:ln>
        </p:spPr>
      </p:sp>
      <p:sp>
        <p:nvSpPr>
          <p:cNvPr id="332" name="Google Shape;332;p49"/>
          <p:cNvSpPr txBox="1">
            <a:spLocks noGrp="1"/>
          </p:cNvSpPr>
          <p:nvPr>
            <p:ph type="title"/>
          </p:nvPr>
        </p:nvSpPr>
        <p:spPr>
          <a:xfrm>
            <a:off x="4634650" y="223475"/>
            <a:ext cx="4280700" cy="17313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7200"/>
              <a:buNone/>
              <a:defRPr sz="7200"/>
            </a:lvl1pPr>
            <a:lvl2pPr lvl="1">
              <a:spcBef>
                <a:spcPts val="0"/>
              </a:spcBef>
              <a:spcAft>
                <a:spcPts val="0"/>
              </a:spcAft>
              <a:buClr>
                <a:schemeClr val="dk1"/>
              </a:buClr>
              <a:buSzPts val="7200"/>
              <a:buNone/>
              <a:defRPr sz="7200"/>
            </a:lvl2pPr>
            <a:lvl3pPr lvl="2">
              <a:spcBef>
                <a:spcPts val="0"/>
              </a:spcBef>
              <a:spcAft>
                <a:spcPts val="0"/>
              </a:spcAft>
              <a:buClr>
                <a:schemeClr val="dk1"/>
              </a:buClr>
              <a:buSzPts val="7200"/>
              <a:buNone/>
              <a:defRPr sz="7200"/>
            </a:lvl3pPr>
            <a:lvl4pPr lvl="3">
              <a:spcBef>
                <a:spcPts val="0"/>
              </a:spcBef>
              <a:spcAft>
                <a:spcPts val="0"/>
              </a:spcAft>
              <a:buClr>
                <a:schemeClr val="dk1"/>
              </a:buClr>
              <a:buSzPts val="7200"/>
              <a:buNone/>
              <a:defRPr sz="7200"/>
            </a:lvl4pPr>
            <a:lvl5pPr lvl="4">
              <a:spcBef>
                <a:spcPts val="0"/>
              </a:spcBef>
              <a:spcAft>
                <a:spcPts val="0"/>
              </a:spcAft>
              <a:buClr>
                <a:schemeClr val="dk1"/>
              </a:buClr>
              <a:buSzPts val="7200"/>
              <a:buNone/>
              <a:defRPr sz="7200"/>
            </a:lvl5pPr>
            <a:lvl6pPr lvl="5">
              <a:spcBef>
                <a:spcPts val="0"/>
              </a:spcBef>
              <a:spcAft>
                <a:spcPts val="0"/>
              </a:spcAft>
              <a:buClr>
                <a:schemeClr val="dk1"/>
              </a:buClr>
              <a:buSzPts val="7200"/>
              <a:buNone/>
              <a:defRPr sz="7200"/>
            </a:lvl6pPr>
            <a:lvl7pPr lvl="6">
              <a:spcBef>
                <a:spcPts val="0"/>
              </a:spcBef>
              <a:spcAft>
                <a:spcPts val="0"/>
              </a:spcAft>
              <a:buClr>
                <a:schemeClr val="dk1"/>
              </a:buClr>
              <a:buSzPts val="7200"/>
              <a:buNone/>
              <a:defRPr sz="7200"/>
            </a:lvl7pPr>
            <a:lvl8pPr lvl="7">
              <a:spcBef>
                <a:spcPts val="0"/>
              </a:spcBef>
              <a:spcAft>
                <a:spcPts val="0"/>
              </a:spcAft>
              <a:buClr>
                <a:schemeClr val="dk1"/>
              </a:buClr>
              <a:buSzPts val="7200"/>
              <a:buNone/>
              <a:defRPr sz="7200"/>
            </a:lvl8pPr>
            <a:lvl9pPr lvl="8">
              <a:spcBef>
                <a:spcPts val="0"/>
              </a:spcBef>
              <a:spcAft>
                <a:spcPts val="0"/>
              </a:spcAft>
              <a:buClr>
                <a:schemeClr val="dk1"/>
              </a:buClr>
              <a:buSzPts val="7200"/>
              <a:buNone/>
              <a:defRPr sz="7200"/>
            </a:lvl9pPr>
          </a:lstStyle>
          <a:p>
            <a:endParaRPr/>
          </a:p>
        </p:txBody>
      </p:sp>
      <p:sp>
        <p:nvSpPr>
          <p:cNvPr id="333" name="Google Shape;333;p49"/>
          <p:cNvSpPr txBox="1">
            <a:spLocks noGrp="1"/>
          </p:cNvSpPr>
          <p:nvPr>
            <p:ph type="title" idx="3"/>
          </p:nvPr>
        </p:nvSpPr>
        <p:spPr>
          <a:xfrm>
            <a:off x="0" y="3677475"/>
            <a:ext cx="2491200" cy="12426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6000"/>
              <a:buNone/>
              <a:defRPr sz="6000"/>
            </a:lvl1pPr>
            <a:lvl2pPr lvl="1" algn="ctr">
              <a:spcBef>
                <a:spcPts val="0"/>
              </a:spcBef>
              <a:spcAft>
                <a:spcPts val="0"/>
              </a:spcAft>
              <a:buClr>
                <a:schemeClr val="dk1"/>
              </a:buClr>
              <a:buSzPts val="6000"/>
              <a:buNone/>
              <a:defRPr sz="6000"/>
            </a:lvl2pPr>
            <a:lvl3pPr lvl="2" algn="ctr">
              <a:spcBef>
                <a:spcPts val="0"/>
              </a:spcBef>
              <a:spcAft>
                <a:spcPts val="0"/>
              </a:spcAft>
              <a:buClr>
                <a:schemeClr val="dk1"/>
              </a:buClr>
              <a:buSzPts val="6000"/>
              <a:buNone/>
              <a:defRPr sz="6000"/>
            </a:lvl3pPr>
            <a:lvl4pPr lvl="3" algn="ctr">
              <a:spcBef>
                <a:spcPts val="0"/>
              </a:spcBef>
              <a:spcAft>
                <a:spcPts val="0"/>
              </a:spcAft>
              <a:buClr>
                <a:schemeClr val="dk1"/>
              </a:buClr>
              <a:buSzPts val="6000"/>
              <a:buNone/>
              <a:defRPr sz="6000"/>
            </a:lvl4pPr>
            <a:lvl5pPr lvl="4" algn="ctr">
              <a:spcBef>
                <a:spcPts val="0"/>
              </a:spcBef>
              <a:spcAft>
                <a:spcPts val="0"/>
              </a:spcAft>
              <a:buClr>
                <a:schemeClr val="dk1"/>
              </a:buClr>
              <a:buSzPts val="6000"/>
              <a:buNone/>
              <a:defRPr sz="6000"/>
            </a:lvl5pPr>
            <a:lvl6pPr lvl="5" algn="ctr">
              <a:spcBef>
                <a:spcPts val="0"/>
              </a:spcBef>
              <a:spcAft>
                <a:spcPts val="0"/>
              </a:spcAft>
              <a:buClr>
                <a:schemeClr val="dk1"/>
              </a:buClr>
              <a:buSzPts val="6000"/>
              <a:buNone/>
              <a:defRPr sz="6000"/>
            </a:lvl6pPr>
            <a:lvl7pPr lvl="6" algn="ctr">
              <a:spcBef>
                <a:spcPts val="0"/>
              </a:spcBef>
              <a:spcAft>
                <a:spcPts val="0"/>
              </a:spcAft>
              <a:buClr>
                <a:schemeClr val="dk1"/>
              </a:buClr>
              <a:buSzPts val="6000"/>
              <a:buNone/>
              <a:defRPr sz="6000"/>
            </a:lvl7pPr>
            <a:lvl8pPr lvl="7" algn="ctr">
              <a:spcBef>
                <a:spcPts val="0"/>
              </a:spcBef>
              <a:spcAft>
                <a:spcPts val="0"/>
              </a:spcAft>
              <a:buClr>
                <a:schemeClr val="dk1"/>
              </a:buClr>
              <a:buSzPts val="6000"/>
              <a:buNone/>
              <a:defRPr sz="6000"/>
            </a:lvl8pPr>
            <a:lvl9pPr lvl="8" algn="ctr">
              <a:spcBef>
                <a:spcPts val="0"/>
              </a:spcBef>
              <a:spcAft>
                <a:spcPts val="0"/>
              </a:spcAft>
              <a:buClr>
                <a:schemeClr val="dk1"/>
              </a:buClr>
              <a:buSzPts val="6000"/>
              <a:buNone/>
              <a:defRPr sz="60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eam" type="tx">
  <p:cSld name="TITLE_AND_BODY">
    <p:bg>
      <p:bgPr>
        <a:solidFill>
          <a:schemeClr val="dk1"/>
        </a:solidFill>
        <a:effectLst/>
      </p:bgPr>
    </p:bg>
    <p:spTree>
      <p:nvGrpSpPr>
        <p:cNvPr id="1" name="Shape 334"/>
        <p:cNvGrpSpPr/>
        <p:nvPr/>
      </p:nvGrpSpPr>
      <p:grpSpPr>
        <a:xfrm>
          <a:off x="0" y="0"/>
          <a:ext cx="0" cy="0"/>
          <a:chOff x="0" y="0"/>
          <a:chExt cx="0" cy="0"/>
        </a:xfrm>
      </p:grpSpPr>
      <p:sp>
        <p:nvSpPr>
          <p:cNvPr id="335" name="Google Shape;335;p50"/>
          <p:cNvSpPr>
            <a:spLocks noGrp="1"/>
          </p:cNvSpPr>
          <p:nvPr>
            <p:ph type="pic" idx="2"/>
          </p:nvPr>
        </p:nvSpPr>
        <p:spPr>
          <a:xfrm rot="10800000" flipH="1">
            <a:off x="226950" y="1218789"/>
            <a:ext cx="2086200" cy="1883100"/>
          </a:xfrm>
          <a:prstGeom prst="corner">
            <a:avLst>
              <a:gd name="adj1" fmla="val 83590"/>
              <a:gd name="adj2" fmla="val 81097"/>
            </a:avLst>
          </a:prstGeom>
          <a:noFill/>
          <a:ln>
            <a:noFill/>
          </a:ln>
        </p:spPr>
      </p:sp>
      <p:sp>
        <p:nvSpPr>
          <p:cNvPr id="336" name="Google Shape;336;p50"/>
          <p:cNvSpPr>
            <a:spLocks noGrp="1"/>
          </p:cNvSpPr>
          <p:nvPr>
            <p:ph type="pic" idx="3"/>
          </p:nvPr>
        </p:nvSpPr>
        <p:spPr>
          <a:xfrm flipH="1">
            <a:off x="2428286" y="1218789"/>
            <a:ext cx="2086200" cy="1883100"/>
          </a:xfrm>
          <a:prstGeom prst="corner">
            <a:avLst>
              <a:gd name="adj1" fmla="val 83590"/>
              <a:gd name="adj2" fmla="val 81097"/>
            </a:avLst>
          </a:prstGeom>
          <a:noFill/>
          <a:ln>
            <a:noFill/>
          </a:ln>
        </p:spPr>
      </p:sp>
      <p:sp>
        <p:nvSpPr>
          <p:cNvPr id="337" name="Google Shape;337;p50"/>
          <p:cNvSpPr>
            <a:spLocks noGrp="1"/>
          </p:cNvSpPr>
          <p:nvPr>
            <p:ph type="pic" idx="4"/>
          </p:nvPr>
        </p:nvSpPr>
        <p:spPr>
          <a:xfrm rot="10800000">
            <a:off x="4629568" y="1218789"/>
            <a:ext cx="2086200" cy="1883100"/>
          </a:xfrm>
          <a:prstGeom prst="corner">
            <a:avLst>
              <a:gd name="adj1" fmla="val 83590"/>
              <a:gd name="adj2" fmla="val 81097"/>
            </a:avLst>
          </a:prstGeom>
          <a:noFill/>
          <a:ln>
            <a:noFill/>
          </a:ln>
        </p:spPr>
      </p:sp>
      <p:sp>
        <p:nvSpPr>
          <p:cNvPr id="338" name="Google Shape;338;p50"/>
          <p:cNvSpPr>
            <a:spLocks noGrp="1"/>
          </p:cNvSpPr>
          <p:nvPr>
            <p:ph type="pic" idx="5"/>
          </p:nvPr>
        </p:nvSpPr>
        <p:spPr>
          <a:xfrm flipH="1">
            <a:off x="6830850" y="1218789"/>
            <a:ext cx="2086200" cy="1883100"/>
          </a:xfrm>
          <a:prstGeom prst="corner">
            <a:avLst>
              <a:gd name="adj1" fmla="val 83590"/>
              <a:gd name="adj2" fmla="val 81097"/>
            </a:avLst>
          </a:prstGeom>
          <a:noFill/>
          <a:ln>
            <a:noFill/>
          </a:ln>
        </p:spPr>
      </p:sp>
      <p:sp>
        <p:nvSpPr>
          <p:cNvPr id="339" name="Google Shape;339;p50"/>
          <p:cNvSpPr txBox="1">
            <a:spLocks noGrp="1"/>
          </p:cNvSpPr>
          <p:nvPr>
            <p:ph type="title"/>
          </p:nvPr>
        </p:nvSpPr>
        <p:spPr>
          <a:xfrm>
            <a:off x="211675" y="3093025"/>
            <a:ext cx="2101500" cy="442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Clr>
                <a:schemeClr val="dk2"/>
              </a:buClr>
              <a:buSzPts val="4800"/>
              <a:buNone/>
              <a:defRPr>
                <a:solidFill>
                  <a:schemeClr val="dk2"/>
                </a:solidFill>
              </a:defRPr>
            </a:lvl2pPr>
            <a:lvl3pPr lvl="2">
              <a:spcBef>
                <a:spcPts val="0"/>
              </a:spcBef>
              <a:spcAft>
                <a:spcPts val="0"/>
              </a:spcAft>
              <a:buClr>
                <a:schemeClr val="dk2"/>
              </a:buClr>
              <a:buSzPts val="4800"/>
              <a:buNone/>
              <a:defRPr>
                <a:solidFill>
                  <a:schemeClr val="dk2"/>
                </a:solidFill>
              </a:defRPr>
            </a:lvl3pPr>
            <a:lvl4pPr lvl="3">
              <a:spcBef>
                <a:spcPts val="0"/>
              </a:spcBef>
              <a:spcAft>
                <a:spcPts val="0"/>
              </a:spcAft>
              <a:buClr>
                <a:schemeClr val="dk2"/>
              </a:buClr>
              <a:buSzPts val="4800"/>
              <a:buNone/>
              <a:defRPr>
                <a:solidFill>
                  <a:schemeClr val="dk2"/>
                </a:solidFill>
              </a:defRPr>
            </a:lvl4pPr>
            <a:lvl5pPr lvl="4">
              <a:spcBef>
                <a:spcPts val="0"/>
              </a:spcBef>
              <a:spcAft>
                <a:spcPts val="0"/>
              </a:spcAft>
              <a:buClr>
                <a:schemeClr val="dk2"/>
              </a:buClr>
              <a:buSzPts val="4800"/>
              <a:buNone/>
              <a:defRPr>
                <a:solidFill>
                  <a:schemeClr val="dk2"/>
                </a:solidFill>
              </a:defRPr>
            </a:lvl5pPr>
            <a:lvl6pPr lvl="5">
              <a:spcBef>
                <a:spcPts val="0"/>
              </a:spcBef>
              <a:spcAft>
                <a:spcPts val="0"/>
              </a:spcAft>
              <a:buClr>
                <a:schemeClr val="dk2"/>
              </a:buClr>
              <a:buSzPts val="4800"/>
              <a:buNone/>
              <a:defRPr>
                <a:solidFill>
                  <a:schemeClr val="dk2"/>
                </a:solidFill>
              </a:defRPr>
            </a:lvl6pPr>
            <a:lvl7pPr lvl="6">
              <a:spcBef>
                <a:spcPts val="0"/>
              </a:spcBef>
              <a:spcAft>
                <a:spcPts val="0"/>
              </a:spcAft>
              <a:buClr>
                <a:schemeClr val="dk2"/>
              </a:buClr>
              <a:buSzPts val="4800"/>
              <a:buNone/>
              <a:defRPr>
                <a:solidFill>
                  <a:schemeClr val="dk2"/>
                </a:solidFill>
              </a:defRPr>
            </a:lvl7pPr>
            <a:lvl8pPr lvl="7">
              <a:spcBef>
                <a:spcPts val="0"/>
              </a:spcBef>
              <a:spcAft>
                <a:spcPts val="0"/>
              </a:spcAft>
              <a:buClr>
                <a:schemeClr val="dk2"/>
              </a:buClr>
              <a:buSzPts val="4800"/>
              <a:buNone/>
              <a:defRPr>
                <a:solidFill>
                  <a:schemeClr val="dk2"/>
                </a:solidFill>
              </a:defRPr>
            </a:lvl8pPr>
            <a:lvl9pPr lvl="8">
              <a:spcBef>
                <a:spcPts val="0"/>
              </a:spcBef>
              <a:spcAft>
                <a:spcPts val="0"/>
              </a:spcAft>
              <a:buClr>
                <a:schemeClr val="dk2"/>
              </a:buClr>
              <a:buSzPts val="4800"/>
              <a:buNone/>
              <a:defRPr>
                <a:solidFill>
                  <a:schemeClr val="dk2"/>
                </a:solidFill>
              </a:defRPr>
            </a:lvl9pPr>
          </a:lstStyle>
          <a:p>
            <a:endParaRPr/>
          </a:p>
        </p:txBody>
      </p:sp>
      <p:sp>
        <p:nvSpPr>
          <p:cNvPr id="340" name="Google Shape;340;p50"/>
          <p:cNvSpPr txBox="1">
            <a:spLocks noGrp="1"/>
          </p:cNvSpPr>
          <p:nvPr>
            <p:ph type="title" idx="6"/>
          </p:nvPr>
        </p:nvSpPr>
        <p:spPr>
          <a:xfrm>
            <a:off x="2420625" y="3093025"/>
            <a:ext cx="2101500" cy="442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Clr>
                <a:schemeClr val="dk2"/>
              </a:buClr>
              <a:buSzPts val="4800"/>
              <a:buNone/>
              <a:defRPr>
                <a:solidFill>
                  <a:schemeClr val="dk2"/>
                </a:solidFill>
              </a:defRPr>
            </a:lvl2pPr>
            <a:lvl3pPr lvl="2">
              <a:spcBef>
                <a:spcPts val="0"/>
              </a:spcBef>
              <a:spcAft>
                <a:spcPts val="0"/>
              </a:spcAft>
              <a:buClr>
                <a:schemeClr val="dk2"/>
              </a:buClr>
              <a:buSzPts val="4800"/>
              <a:buNone/>
              <a:defRPr>
                <a:solidFill>
                  <a:schemeClr val="dk2"/>
                </a:solidFill>
              </a:defRPr>
            </a:lvl3pPr>
            <a:lvl4pPr lvl="3">
              <a:spcBef>
                <a:spcPts val="0"/>
              </a:spcBef>
              <a:spcAft>
                <a:spcPts val="0"/>
              </a:spcAft>
              <a:buClr>
                <a:schemeClr val="dk2"/>
              </a:buClr>
              <a:buSzPts val="4800"/>
              <a:buNone/>
              <a:defRPr>
                <a:solidFill>
                  <a:schemeClr val="dk2"/>
                </a:solidFill>
              </a:defRPr>
            </a:lvl4pPr>
            <a:lvl5pPr lvl="4">
              <a:spcBef>
                <a:spcPts val="0"/>
              </a:spcBef>
              <a:spcAft>
                <a:spcPts val="0"/>
              </a:spcAft>
              <a:buClr>
                <a:schemeClr val="dk2"/>
              </a:buClr>
              <a:buSzPts val="4800"/>
              <a:buNone/>
              <a:defRPr>
                <a:solidFill>
                  <a:schemeClr val="dk2"/>
                </a:solidFill>
              </a:defRPr>
            </a:lvl5pPr>
            <a:lvl6pPr lvl="5">
              <a:spcBef>
                <a:spcPts val="0"/>
              </a:spcBef>
              <a:spcAft>
                <a:spcPts val="0"/>
              </a:spcAft>
              <a:buClr>
                <a:schemeClr val="dk2"/>
              </a:buClr>
              <a:buSzPts val="4800"/>
              <a:buNone/>
              <a:defRPr>
                <a:solidFill>
                  <a:schemeClr val="dk2"/>
                </a:solidFill>
              </a:defRPr>
            </a:lvl6pPr>
            <a:lvl7pPr lvl="6">
              <a:spcBef>
                <a:spcPts val="0"/>
              </a:spcBef>
              <a:spcAft>
                <a:spcPts val="0"/>
              </a:spcAft>
              <a:buClr>
                <a:schemeClr val="dk2"/>
              </a:buClr>
              <a:buSzPts val="4800"/>
              <a:buNone/>
              <a:defRPr>
                <a:solidFill>
                  <a:schemeClr val="dk2"/>
                </a:solidFill>
              </a:defRPr>
            </a:lvl7pPr>
            <a:lvl8pPr lvl="7">
              <a:spcBef>
                <a:spcPts val="0"/>
              </a:spcBef>
              <a:spcAft>
                <a:spcPts val="0"/>
              </a:spcAft>
              <a:buClr>
                <a:schemeClr val="dk2"/>
              </a:buClr>
              <a:buSzPts val="4800"/>
              <a:buNone/>
              <a:defRPr>
                <a:solidFill>
                  <a:schemeClr val="dk2"/>
                </a:solidFill>
              </a:defRPr>
            </a:lvl8pPr>
            <a:lvl9pPr lvl="8">
              <a:spcBef>
                <a:spcPts val="0"/>
              </a:spcBef>
              <a:spcAft>
                <a:spcPts val="0"/>
              </a:spcAft>
              <a:buClr>
                <a:schemeClr val="dk2"/>
              </a:buClr>
              <a:buSzPts val="4800"/>
              <a:buNone/>
              <a:defRPr>
                <a:solidFill>
                  <a:schemeClr val="dk2"/>
                </a:solidFill>
              </a:defRPr>
            </a:lvl9pPr>
          </a:lstStyle>
          <a:p>
            <a:endParaRPr/>
          </a:p>
        </p:txBody>
      </p:sp>
      <p:sp>
        <p:nvSpPr>
          <p:cNvPr id="341" name="Google Shape;341;p50"/>
          <p:cNvSpPr txBox="1">
            <a:spLocks noGrp="1"/>
          </p:cNvSpPr>
          <p:nvPr>
            <p:ph type="title" idx="7"/>
          </p:nvPr>
        </p:nvSpPr>
        <p:spPr>
          <a:xfrm>
            <a:off x="4629575" y="3093025"/>
            <a:ext cx="2101500" cy="442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Clr>
                <a:schemeClr val="dk2"/>
              </a:buClr>
              <a:buSzPts val="4800"/>
              <a:buNone/>
              <a:defRPr>
                <a:solidFill>
                  <a:schemeClr val="dk2"/>
                </a:solidFill>
              </a:defRPr>
            </a:lvl2pPr>
            <a:lvl3pPr lvl="2">
              <a:spcBef>
                <a:spcPts val="0"/>
              </a:spcBef>
              <a:spcAft>
                <a:spcPts val="0"/>
              </a:spcAft>
              <a:buClr>
                <a:schemeClr val="dk2"/>
              </a:buClr>
              <a:buSzPts val="4800"/>
              <a:buNone/>
              <a:defRPr>
                <a:solidFill>
                  <a:schemeClr val="dk2"/>
                </a:solidFill>
              </a:defRPr>
            </a:lvl3pPr>
            <a:lvl4pPr lvl="3">
              <a:spcBef>
                <a:spcPts val="0"/>
              </a:spcBef>
              <a:spcAft>
                <a:spcPts val="0"/>
              </a:spcAft>
              <a:buClr>
                <a:schemeClr val="dk2"/>
              </a:buClr>
              <a:buSzPts val="4800"/>
              <a:buNone/>
              <a:defRPr>
                <a:solidFill>
                  <a:schemeClr val="dk2"/>
                </a:solidFill>
              </a:defRPr>
            </a:lvl4pPr>
            <a:lvl5pPr lvl="4">
              <a:spcBef>
                <a:spcPts val="0"/>
              </a:spcBef>
              <a:spcAft>
                <a:spcPts val="0"/>
              </a:spcAft>
              <a:buClr>
                <a:schemeClr val="dk2"/>
              </a:buClr>
              <a:buSzPts val="4800"/>
              <a:buNone/>
              <a:defRPr>
                <a:solidFill>
                  <a:schemeClr val="dk2"/>
                </a:solidFill>
              </a:defRPr>
            </a:lvl5pPr>
            <a:lvl6pPr lvl="5">
              <a:spcBef>
                <a:spcPts val="0"/>
              </a:spcBef>
              <a:spcAft>
                <a:spcPts val="0"/>
              </a:spcAft>
              <a:buClr>
                <a:schemeClr val="dk2"/>
              </a:buClr>
              <a:buSzPts val="4800"/>
              <a:buNone/>
              <a:defRPr>
                <a:solidFill>
                  <a:schemeClr val="dk2"/>
                </a:solidFill>
              </a:defRPr>
            </a:lvl6pPr>
            <a:lvl7pPr lvl="6">
              <a:spcBef>
                <a:spcPts val="0"/>
              </a:spcBef>
              <a:spcAft>
                <a:spcPts val="0"/>
              </a:spcAft>
              <a:buClr>
                <a:schemeClr val="dk2"/>
              </a:buClr>
              <a:buSzPts val="4800"/>
              <a:buNone/>
              <a:defRPr>
                <a:solidFill>
                  <a:schemeClr val="dk2"/>
                </a:solidFill>
              </a:defRPr>
            </a:lvl7pPr>
            <a:lvl8pPr lvl="7">
              <a:spcBef>
                <a:spcPts val="0"/>
              </a:spcBef>
              <a:spcAft>
                <a:spcPts val="0"/>
              </a:spcAft>
              <a:buClr>
                <a:schemeClr val="dk2"/>
              </a:buClr>
              <a:buSzPts val="4800"/>
              <a:buNone/>
              <a:defRPr>
                <a:solidFill>
                  <a:schemeClr val="dk2"/>
                </a:solidFill>
              </a:defRPr>
            </a:lvl8pPr>
            <a:lvl9pPr lvl="8">
              <a:spcBef>
                <a:spcPts val="0"/>
              </a:spcBef>
              <a:spcAft>
                <a:spcPts val="0"/>
              </a:spcAft>
              <a:buClr>
                <a:schemeClr val="dk2"/>
              </a:buClr>
              <a:buSzPts val="4800"/>
              <a:buNone/>
              <a:defRPr>
                <a:solidFill>
                  <a:schemeClr val="dk2"/>
                </a:solidFill>
              </a:defRPr>
            </a:lvl9pPr>
          </a:lstStyle>
          <a:p>
            <a:endParaRPr/>
          </a:p>
        </p:txBody>
      </p:sp>
      <p:sp>
        <p:nvSpPr>
          <p:cNvPr id="342" name="Google Shape;342;p50"/>
          <p:cNvSpPr txBox="1">
            <a:spLocks noGrp="1"/>
          </p:cNvSpPr>
          <p:nvPr>
            <p:ph type="title" idx="8"/>
          </p:nvPr>
        </p:nvSpPr>
        <p:spPr>
          <a:xfrm>
            <a:off x="6823200" y="3093025"/>
            <a:ext cx="2101500" cy="442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Clr>
                <a:schemeClr val="dk2"/>
              </a:buClr>
              <a:buSzPts val="4800"/>
              <a:buNone/>
              <a:defRPr>
                <a:solidFill>
                  <a:schemeClr val="dk2"/>
                </a:solidFill>
              </a:defRPr>
            </a:lvl2pPr>
            <a:lvl3pPr lvl="2">
              <a:spcBef>
                <a:spcPts val="0"/>
              </a:spcBef>
              <a:spcAft>
                <a:spcPts val="0"/>
              </a:spcAft>
              <a:buClr>
                <a:schemeClr val="dk2"/>
              </a:buClr>
              <a:buSzPts val="4800"/>
              <a:buNone/>
              <a:defRPr>
                <a:solidFill>
                  <a:schemeClr val="dk2"/>
                </a:solidFill>
              </a:defRPr>
            </a:lvl3pPr>
            <a:lvl4pPr lvl="3">
              <a:spcBef>
                <a:spcPts val="0"/>
              </a:spcBef>
              <a:spcAft>
                <a:spcPts val="0"/>
              </a:spcAft>
              <a:buClr>
                <a:schemeClr val="dk2"/>
              </a:buClr>
              <a:buSzPts val="4800"/>
              <a:buNone/>
              <a:defRPr>
                <a:solidFill>
                  <a:schemeClr val="dk2"/>
                </a:solidFill>
              </a:defRPr>
            </a:lvl4pPr>
            <a:lvl5pPr lvl="4">
              <a:spcBef>
                <a:spcPts val="0"/>
              </a:spcBef>
              <a:spcAft>
                <a:spcPts val="0"/>
              </a:spcAft>
              <a:buClr>
                <a:schemeClr val="dk2"/>
              </a:buClr>
              <a:buSzPts val="4800"/>
              <a:buNone/>
              <a:defRPr>
                <a:solidFill>
                  <a:schemeClr val="dk2"/>
                </a:solidFill>
              </a:defRPr>
            </a:lvl5pPr>
            <a:lvl6pPr lvl="5">
              <a:spcBef>
                <a:spcPts val="0"/>
              </a:spcBef>
              <a:spcAft>
                <a:spcPts val="0"/>
              </a:spcAft>
              <a:buClr>
                <a:schemeClr val="dk2"/>
              </a:buClr>
              <a:buSzPts val="4800"/>
              <a:buNone/>
              <a:defRPr>
                <a:solidFill>
                  <a:schemeClr val="dk2"/>
                </a:solidFill>
              </a:defRPr>
            </a:lvl6pPr>
            <a:lvl7pPr lvl="6">
              <a:spcBef>
                <a:spcPts val="0"/>
              </a:spcBef>
              <a:spcAft>
                <a:spcPts val="0"/>
              </a:spcAft>
              <a:buClr>
                <a:schemeClr val="dk2"/>
              </a:buClr>
              <a:buSzPts val="4800"/>
              <a:buNone/>
              <a:defRPr>
                <a:solidFill>
                  <a:schemeClr val="dk2"/>
                </a:solidFill>
              </a:defRPr>
            </a:lvl7pPr>
            <a:lvl8pPr lvl="7">
              <a:spcBef>
                <a:spcPts val="0"/>
              </a:spcBef>
              <a:spcAft>
                <a:spcPts val="0"/>
              </a:spcAft>
              <a:buClr>
                <a:schemeClr val="dk2"/>
              </a:buClr>
              <a:buSzPts val="4800"/>
              <a:buNone/>
              <a:defRPr>
                <a:solidFill>
                  <a:schemeClr val="dk2"/>
                </a:solidFill>
              </a:defRPr>
            </a:lvl8pPr>
            <a:lvl9pPr lvl="8">
              <a:spcBef>
                <a:spcPts val="0"/>
              </a:spcBef>
              <a:spcAft>
                <a:spcPts val="0"/>
              </a:spcAft>
              <a:buClr>
                <a:schemeClr val="dk2"/>
              </a:buClr>
              <a:buSzPts val="4800"/>
              <a:buNone/>
              <a:defRPr>
                <a:solidFill>
                  <a:schemeClr val="dk2"/>
                </a:solidFill>
              </a:defRPr>
            </a:lvl9pPr>
          </a:lstStyle>
          <a:p>
            <a:endParaRPr/>
          </a:p>
        </p:txBody>
      </p:sp>
      <p:sp>
        <p:nvSpPr>
          <p:cNvPr id="343" name="Google Shape;343;p50"/>
          <p:cNvSpPr txBox="1">
            <a:spLocks noGrp="1"/>
          </p:cNvSpPr>
          <p:nvPr>
            <p:ph type="subTitle" idx="1"/>
          </p:nvPr>
        </p:nvSpPr>
        <p:spPr>
          <a:xfrm>
            <a:off x="230900" y="3518675"/>
            <a:ext cx="2086200" cy="346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800"/>
              <a:buFont typeface="Crimson Pro"/>
              <a:buNone/>
              <a:defRPr sz="1800">
                <a:solidFill>
                  <a:schemeClr val="dk2"/>
                </a:solidFill>
                <a:latin typeface="Crimson Pro"/>
                <a:ea typeface="Crimson Pro"/>
                <a:cs typeface="Crimson Pro"/>
                <a:sym typeface="Crimson Pro"/>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344" name="Google Shape;344;p50"/>
          <p:cNvSpPr txBox="1">
            <a:spLocks noGrp="1"/>
          </p:cNvSpPr>
          <p:nvPr>
            <p:ph type="subTitle" idx="9"/>
          </p:nvPr>
        </p:nvSpPr>
        <p:spPr>
          <a:xfrm>
            <a:off x="2428275" y="3518675"/>
            <a:ext cx="2086200" cy="346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800"/>
              <a:buFont typeface="Crimson Pro"/>
              <a:buNone/>
              <a:defRPr sz="1800">
                <a:solidFill>
                  <a:schemeClr val="dk2"/>
                </a:solidFill>
                <a:latin typeface="Crimson Pro"/>
                <a:ea typeface="Crimson Pro"/>
                <a:cs typeface="Crimson Pro"/>
                <a:sym typeface="Crimson Pro"/>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345" name="Google Shape;345;p50"/>
          <p:cNvSpPr txBox="1">
            <a:spLocks noGrp="1"/>
          </p:cNvSpPr>
          <p:nvPr>
            <p:ph type="subTitle" idx="13"/>
          </p:nvPr>
        </p:nvSpPr>
        <p:spPr>
          <a:xfrm>
            <a:off x="4625650" y="3518675"/>
            <a:ext cx="2086200" cy="346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800"/>
              <a:buFont typeface="Crimson Pro"/>
              <a:buNone/>
              <a:defRPr sz="1800">
                <a:solidFill>
                  <a:schemeClr val="dk2"/>
                </a:solidFill>
                <a:latin typeface="Crimson Pro"/>
                <a:ea typeface="Crimson Pro"/>
                <a:cs typeface="Crimson Pro"/>
                <a:sym typeface="Crimson Pro"/>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346" name="Google Shape;346;p50"/>
          <p:cNvSpPr txBox="1">
            <a:spLocks noGrp="1"/>
          </p:cNvSpPr>
          <p:nvPr>
            <p:ph type="subTitle" idx="14"/>
          </p:nvPr>
        </p:nvSpPr>
        <p:spPr>
          <a:xfrm>
            <a:off x="6823025" y="3518675"/>
            <a:ext cx="2086200" cy="346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800"/>
              <a:buFont typeface="Crimson Pro"/>
              <a:buNone/>
              <a:defRPr sz="1800">
                <a:solidFill>
                  <a:schemeClr val="dk2"/>
                </a:solidFill>
                <a:latin typeface="Crimson Pro"/>
                <a:ea typeface="Crimson Pro"/>
                <a:cs typeface="Crimson Pro"/>
                <a:sym typeface="Crimson Pro"/>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347" name="Google Shape;347;p50"/>
          <p:cNvSpPr txBox="1">
            <a:spLocks noGrp="1"/>
          </p:cNvSpPr>
          <p:nvPr>
            <p:ph type="body" idx="15"/>
          </p:nvPr>
        </p:nvSpPr>
        <p:spPr>
          <a:xfrm>
            <a:off x="219325" y="3935075"/>
            <a:ext cx="2086200" cy="9849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chemeClr val="dk2"/>
              </a:buClr>
              <a:buSzPts val="800"/>
              <a:buChar char="●"/>
              <a:defRPr sz="800">
                <a:solidFill>
                  <a:schemeClr val="dk2"/>
                </a:solidFill>
              </a:defRPr>
            </a:lvl1pPr>
            <a:lvl2pPr marL="914400" lvl="1" indent="-279400">
              <a:spcBef>
                <a:spcPts val="0"/>
              </a:spcBef>
              <a:spcAft>
                <a:spcPts val="0"/>
              </a:spcAft>
              <a:buClr>
                <a:schemeClr val="dk2"/>
              </a:buClr>
              <a:buSzPts val="800"/>
              <a:buChar char="○"/>
              <a:defRPr sz="800">
                <a:solidFill>
                  <a:schemeClr val="dk2"/>
                </a:solidFill>
              </a:defRPr>
            </a:lvl2pPr>
            <a:lvl3pPr marL="1371600" lvl="2" indent="-279400">
              <a:spcBef>
                <a:spcPts val="0"/>
              </a:spcBef>
              <a:spcAft>
                <a:spcPts val="0"/>
              </a:spcAft>
              <a:buClr>
                <a:schemeClr val="dk2"/>
              </a:buClr>
              <a:buSzPts val="800"/>
              <a:buChar char="■"/>
              <a:defRPr sz="800">
                <a:solidFill>
                  <a:schemeClr val="dk2"/>
                </a:solidFill>
              </a:defRPr>
            </a:lvl3pPr>
            <a:lvl4pPr marL="1828800" lvl="3" indent="-279400">
              <a:spcBef>
                <a:spcPts val="0"/>
              </a:spcBef>
              <a:spcAft>
                <a:spcPts val="0"/>
              </a:spcAft>
              <a:buClr>
                <a:schemeClr val="dk2"/>
              </a:buClr>
              <a:buSzPts val="800"/>
              <a:buChar char="●"/>
              <a:defRPr sz="800">
                <a:solidFill>
                  <a:schemeClr val="dk2"/>
                </a:solidFill>
              </a:defRPr>
            </a:lvl4pPr>
            <a:lvl5pPr marL="2286000" lvl="4" indent="-279400">
              <a:spcBef>
                <a:spcPts val="0"/>
              </a:spcBef>
              <a:spcAft>
                <a:spcPts val="0"/>
              </a:spcAft>
              <a:buClr>
                <a:schemeClr val="dk2"/>
              </a:buClr>
              <a:buSzPts val="800"/>
              <a:buChar char="○"/>
              <a:defRPr sz="800">
                <a:solidFill>
                  <a:schemeClr val="dk2"/>
                </a:solidFill>
              </a:defRPr>
            </a:lvl5pPr>
            <a:lvl6pPr marL="2743200" lvl="5" indent="-279400">
              <a:spcBef>
                <a:spcPts val="0"/>
              </a:spcBef>
              <a:spcAft>
                <a:spcPts val="0"/>
              </a:spcAft>
              <a:buClr>
                <a:schemeClr val="dk2"/>
              </a:buClr>
              <a:buSzPts val="800"/>
              <a:buChar char="■"/>
              <a:defRPr sz="800">
                <a:solidFill>
                  <a:schemeClr val="dk2"/>
                </a:solidFill>
              </a:defRPr>
            </a:lvl6pPr>
            <a:lvl7pPr marL="3200400" lvl="6" indent="-279400">
              <a:spcBef>
                <a:spcPts val="0"/>
              </a:spcBef>
              <a:spcAft>
                <a:spcPts val="0"/>
              </a:spcAft>
              <a:buClr>
                <a:schemeClr val="dk2"/>
              </a:buClr>
              <a:buSzPts val="800"/>
              <a:buChar char="●"/>
              <a:defRPr sz="800">
                <a:solidFill>
                  <a:schemeClr val="dk2"/>
                </a:solidFill>
              </a:defRPr>
            </a:lvl7pPr>
            <a:lvl8pPr marL="3657600" lvl="7" indent="-279400">
              <a:spcBef>
                <a:spcPts val="0"/>
              </a:spcBef>
              <a:spcAft>
                <a:spcPts val="0"/>
              </a:spcAft>
              <a:buClr>
                <a:schemeClr val="dk2"/>
              </a:buClr>
              <a:buSzPts val="800"/>
              <a:buChar char="○"/>
              <a:defRPr sz="800">
                <a:solidFill>
                  <a:schemeClr val="dk2"/>
                </a:solidFill>
              </a:defRPr>
            </a:lvl8pPr>
            <a:lvl9pPr marL="4114800" lvl="8" indent="-279400">
              <a:spcBef>
                <a:spcPts val="0"/>
              </a:spcBef>
              <a:spcAft>
                <a:spcPts val="0"/>
              </a:spcAft>
              <a:buClr>
                <a:schemeClr val="dk2"/>
              </a:buClr>
              <a:buSzPts val="800"/>
              <a:buChar char="■"/>
              <a:defRPr sz="800">
                <a:solidFill>
                  <a:schemeClr val="dk2"/>
                </a:solidFill>
              </a:defRPr>
            </a:lvl9pPr>
          </a:lstStyle>
          <a:p>
            <a:endParaRPr/>
          </a:p>
        </p:txBody>
      </p:sp>
      <p:sp>
        <p:nvSpPr>
          <p:cNvPr id="348" name="Google Shape;348;p50"/>
          <p:cNvSpPr txBox="1">
            <a:spLocks noGrp="1"/>
          </p:cNvSpPr>
          <p:nvPr>
            <p:ph type="body" idx="16"/>
          </p:nvPr>
        </p:nvSpPr>
        <p:spPr>
          <a:xfrm>
            <a:off x="2428275" y="3935075"/>
            <a:ext cx="2086200" cy="9849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chemeClr val="dk2"/>
              </a:buClr>
              <a:buSzPts val="800"/>
              <a:buChar char="●"/>
              <a:defRPr sz="800">
                <a:solidFill>
                  <a:schemeClr val="dk2"/>
                </a:solidFill>
              </a:defRPr>
            </a:lvl1pPr>
            <a:lvl2pPr marL="914400" lvl="1" indent="-279400">
              <a:spcBef>
                <a:spcPts val="0"/>
              </a:spcBef>
              <a:spcAft>
                <a:spcPts val="0"/>
              </a:spcAft>
              <a:buClr>
                <a:schemeClr val="dk2"/>
              </a:buClr>
              <a:buSzPts val="800"/>
              <a:buChar char="○"/>
              <a:defRPr sz="800">
                <a:solidFill>
                  <a:schemeClr val="dk2"/>
                </a:solidFill>
              </a:defRPr>
            </a:lvl2pPr>
            <a:lvl3pPr marL="1371600" lvl="2" indent="-279400">
              <a:spcBef>
                <a:spcPts val="0"/>
              </a:spcBef>
              <a:spcAft>
                <a:spcPts val="0"/>
              </a:spcAft>
              <a:buClr>
                <a:schemeClr val="dk2"/>
              </a:buClr>
              <a:buSzPts val="800"/>
              <a:buChar char="■"/>
              <a:defRPr sz="800">
                <a:solidFill>
                  <a:schemeClr val="dk2"/>
                </a:solidFill>
              </a:defRPr>
            </a:lvl3pPr>
            <a:lvl4pPr marL="1828800" lvl="3" indent="-279400">
              <a:spcBef>
                <a:spcPts val="0"/>
              </a:spcBef>
              <a:spcAft>
                <a:spcPts val="0"/>
              </a:spcAft>
              <a:buClr>
                <a:schemeClr val="dk2"/>
              </a:buClr>
              <a:buSzPts val="800"/>
              <a:buChar char="●"/>
              <a:defRPr sz="800">
                <a:solidFill>
                  <a:schemeClr val="dk2"/>
                </a:solidFill>
              </a:defRPr>
            </a:lvl4pPr>
            <a:lvl5pPr marL="2286000" lvl="4" indent="-279400">
              <a:spcBef>
                <a:spcPts val="0"/>
              </a:spcBef>
              <a:spcAft>
                <a:spcPts val="0"/>
              </a:spcAft>
              <a:buClr>
                <a:schemeClr val="dk2"/>
              </a:buClr>
              <a:buSzPts val="800"/>
              <a:buChar char="○"/>
              <a:defRPr sz="800">
                <a:solidFill>
                  <a:schemeClr val="dk2"/>
                </a:solidFill>
              </a:defRPr>
            </a:lvl5pPr>
            <a:lvl6pPr marL="2743200" lvl="5" indent="-279400">
              <a:spcBef>
                <a:spcPts val="0"/>
              </a:spcBef>
              <a:spcAft>
                <a:spcPts val="0"/>
              </a:spcAft>
              <a:buClr>
                <a:schemeClr val="dk2"/>
              </a:buClr>
              <a:buSzPts val="800"/>
              <a:buChar char="■"/>
              <a:defRPr sz="800">
                <a:solidFill>
                  <a:schemeClr val="dk2"/>
                </a:solidFill>
              </a:defRPr>
            </a:lvl6pPr>
            <a:lvl7pPr marL="3200400" lvl="6" indent="-279400">
              <a:spcBef>
                <a:spcPts val="0"/>
              </a:spcBef>
              <a:spcAft>
                <a:spcPts val="0"/>
              </a:spcAft>
              <a:buClr>
                <a:schemeClr val="dk2"/>
              </a:buClr>
              <a:buSzPts val="800"/>
              <a:buChar char="●"/>
              <a:defRPr sz="800">
                <a:solidFill>
                  <a:schemeClr val="dk2"/>
                </a:solidFill>
              </a:defRPr>
            </a:lvl7pPr>
            <a:lvl8pPr marL="3657600" lvl="7" indent="-279400">
              <a:spcBef>
                <a:spcPts val="0"/>
              </a:spcBef>
              <a:spcAft>
                <a:spcPts val="0"/>
              </a:spcAft>
              <a:buClr>
                <a:schemeClr val="dk2"/>
              </a:buClr>
              <a:buSzPts val="800"/>
              <a:buChar char="○"/>
              <a:defRPr sz="800">
                <a:solidFill>
                  <a:schemeClr val="dk2"/>
                </a:solidFill>
              </a:defRPr>
            </a:lvl8pPr>
            <a:lvl9pPr marL="4114800" lvl="8" indent="-279400">
              <a:spcBef>
                <a:spcPts val="0"/>
              </a:spcBef>
              <a:spcAft>
                <a:spcPts val="0"/>
              </a:spcAft>
              <a:buClr>
                <a:schemeClr val="dk2"/>
              </a:buClr>
              <a:buSzPts val="800"/>
              <a:buChar char="■"/>
              <a:defRPr sz="800">
                <a:solidFill>
                  <a:schemeClr val="dk2"/>
                </a:solidFill>
              </a:defRPr>
            </a:lvl9pPr>
          </a:lstStyle>
          <a:p>
            <a:endParaRPr/>
          </a:p>
        </p:txBody>
      </p:sp>
      <p:sp>
        <p:nvSpPr>
          <p:cNvPr id="349" name="Google Shape;349;p50"/>
          <p:cNvSpPr txBox="1">
            <a:spLocks noGrp="1"/>
          </p:cNvSpPr>
          <p:nvPr>
            <p:ph type="body" idx="17"/>
          </p:nvPr>
        </p:nvSpPr>
        <p:spPr>
          <a:xfrm>
            <a:off x="4637225" y="3935075"/>
            <a:ext cx="2086200" cy="9849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chemeClr val="dk2"/>
              </a:buClr>
              <a:buSzPts val="800"/>
              <a:buChar char="●"/>
              <a:defRPr sz="800">
                <a:solidFill>
                  <a:schemeClr val="dk2"/>
                </a:solidFill>
              </a:defRPr>
            </a:lvl1pPr>
            <a:lvl2pPr marL="914400" lvl="1" indent="-279400">
              <a:spcBef>
                <a:spcPts val="0"/>
              </a:spcBef>
              <a:spcAft>
                <a:spcPts val="0"/>
              </a:spcAft>
              <a:buClr>
                <a:schemeClr val="dk2"/>
              </a:buClr>
              <a:buSzPts val="800"/>
              <a:buChar char="○"/>
              <a:defRPr sz="800">
                <a:solidFill>
                  <a:schemeClr val="dk2"/>
                </a:solidFill>
              </a:defRPr>
            </a:lvl2pPr>
            <a:lvl3pPr marL="1371600" lvl="2" indent="-279400">
              <a:spcBef>
                <a:spcPts val="0"/>
              </a:spcBef>
              <a:spcAft>
                <a:spcPts val="0"/>
              </a:spcAft>
              <a:buClr>
                <a:schemeClr val="dk2"/>
              </a:buClr>
              <a:buSzPts val="800"/>
              <a:buChar char="■"/>
              <a:defRPr sz="800">
                <a:solidFill>
                  <a:schemeClr val="dk2"/>
                </a:solidFill>
              </a:defRPr>
            </a:lvl3pPr>
            <a:lvl4pPr marL="1828800" lvl="3" indent="-279400">
              <a:spcBef>
                <a:spcPts val="0"/>
              </a:spcBef>
              <a:spcAft>
                <a:spcPts val="0"/>
              </a:spcAft>
              <a:buClr>
                <a:schemeClr val="dk2"/>
              </a:buClr>
              <a:buSzPts val="800"/>
              <a:buChar char="●"/>
              <a:defRPr sz="800">
                <a:solidFill>
                  <a:schemeClr val="dk2"/>
                </a:solidFill>
              </a:defRPr>
            </a:lvl4pPr>
            <a:lvl5pPr marL="2286000" lvl="4" indent="-279400">
              <a:spcBef>
                <a:spcPts val="0"/>
              </a:spcBef>
              <a:spcAft>
                <a:spcPts val="0"/>
              </a:spcAft>
              <a:buClr>
                <a:schemeClr val="dk2"/>
              </a:buClr>
              <a:buSzPts val="800"/>
              <a:buChar char="○"/>
              <a:defRPr sz="800">
                <a:solidFill>
                  <a:schemeClr val="dk2"/>
                </a:solidFill>
              </a:defRPr>
            </a:lvl5pPr>
            <a:lvl6pPr marL="2743200" lvl="5" indent="-279400">
              <a:spcBef>
                <a:spcPts val="0"/>
              </a:spcBef>
              <a:spcAft>
                <a:spcPts val="0"/>
              </a:spcAft>
              <a:buClr>
                <a:schemeClr val="dk2"/>
              </a:buClr>
              <a:buSzPts val="800"/>
              <a:buChar char="■"/>
              <a:defRPr sz="800">
                <a:solidFill>
                  <a:schemeClr val="dk2"/>
                </a:solidFill>
              </a:defRPr>
            </a:lvl6pPr>
            <a:lvl7pPr marL="3200400" lvl="6" indent="-279400">
              <a:spcBef>
                <a:spcPts val="0"/>
              </a:spcBef>
              <a:spcAft>
                <a:spcPts val="0"/>
              </a:spcAft>
              <a:buClr>
                <a:schemeClr val="dk2"/>
              </a:buClr>
              <a:buSzPts val="800"/>
              <a:buChar char="●"/>
              <a:defRPr sz="800">
                <a:solidFill>
                  <a:schemeClr val="dk2"/>
                </a:solidFill>
              </a:defRPr>
            </a:lvl7pPr>
            <a:lvl8pPr marL="3657600" lvl="7" indent="-279400">
              <a:spcBef>
                <a:spcPts val="0"/>
              </a:spcBef>
              <a:spcAft>
                <a:spcPts val="0"/>
              </a:spcAft>
              <a:buClr>
                <a:schemeClr val="dk2"/>
              </a:buClr>
              <a:buSzPts val="800"/>
              <a:buChar char="○"/>
              <a:defRPr sz="800">
                <a:solidFill>
                  <a:schemeClr val="dk2"/>
                </a:solidFill>
              </a:defRPr>
            </a:lvl8pPr>
            <a:lvl9pPr marL="4114800" lvl="8" indent="-279400">
              <a:spcBef>
                <a:spcPts val="0"/>
              </a:spcBef>
              <a:spcAft>
                <a:spcPts val="0"/>
              </a:spcAft>
              <a:buClr>
                <a:schemeClr val="dk2"/>
              </a:buClr>
              <a:buSzPts val="800"/>
              <a:buChar char="■"/>
              <a:defRPr sz="800">
                <a:solidFill>
                  <a:schemeClr val="dk2"/>
                </a:solidFill>
              </a:defRPr>
            </a:lvl9pPr>
          </a:lstStyle>
          <a:p>
            <a:endParaRPr/>
          </a:p>
        </p:txBody>
      </p:sp>
      <p:sp>
        <p:nvSpPr>
          <p:cNvPr id="350" name="Google Shape;350;p50"/>
          <p:cNvSpPr txBox="1">
            <a:spLocks noGrp="1"/>
          </p:cNvSpPr>
          <p:nvPr>
            <p:ph type="body" idx="18"/>
          </p:nvPr>
        </p:nvSpPr>
        <p:spPr>
          <a:xfrm>
            <a:off x="6846175" y="3935075"/>
            <a:ext cx="2086200" cy="9849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chemeClr val="dk2"/>
              </a:buClr>
              <a:buSzPts val="800"/>
              <a:buChar char="●"/>
              <a:defRPr sz="800">
                <a:solidFill>
                  <a:schemeClr val="dk2"/>
                </a:solidFill>
              </a:defRPr>
            </a:lvl1pPr>
            <a:lvl2pPr marL="914400" lvl="1" indent="-279400">
              <a:spcBef>
                <a:spcPts val="0"/>
              </a:spcBef>
              <a:spcAft>
                <a:spcPts val="0"/>
              </a:spcAft>
              <a:buClr>
                <a:schemeClr val="dk2"/>
              </a:buClr>
              <a:buSzPts val="800"/>
              <a:buChar char="○"/>
              <a:defRPr sz="800">
                <a:solidFill>
                  <a:schemeClr val="dk2"/>
                </a:solidFill>
              </a:defRPr>
            </a:lvl2pPr>
            <a:lvl3pPr marL="1371600" lvl="2" indent="-279400">
              <a:spcBef>
                <a:spcPts val="0"/>
              </a:spcBef>
              <a:spcAft>
                <a:spcPts val="0"/>
              </a:spcAft>
              <a:buClr>
                <a:schemeClr val="dk2"/>
              </a:buClr>
              <a:buSzPts val="800"/>
              <a:buChar char="■"/>
              <a:defRPr sz="800">
                <a:solidFill>
                  <a:schemeClr val="dk2"/>
                </a:solidFill>
              </a:defRPr>
            </a:lvl3pPr>
            <a:lvl4pPr marL="1828800" lvl="3" indent="-279400">
              <a:spcBef>
                <a:spcPts val="0"/>
              </a:spcBef>
              <a:spcAft>
                <a:spcPts val="0"/>
              </a:spcAft>
              <a:buClr>
                <a:schemeClr val="dk2"/>
              </a:buClr>
              <a:buSzPts val="800"/>
              <a:buChar char="●"/>
              <a:defRPr sz="800">
                <a:solidFill>
                  <a:schemeClr val="dk2"/>
                </a:solidFill>
              </a:defRPr>
            </a:lvl4pPr>
            <a:lvl5pPr marL="2286000" lvl="4" indent="-279400">
              <a:spcBef>
                <a:spcPts val="0"/>
              </a:spcBef>
              <a:spcAft>
                <a:spcPts val="0"/>
              </a:spcAft>
              <a:buClr>
                <a:schemeClr val="dk2"/>
              </a:buClr>
              <a:buSzPts val="800"/>
              <a:buChar char="○"/>
              <a:defRPr sz="800">
                <a:solidFill>
                  <a:schemeClr val="dk2"/>
                </a:solidFill>
              </a:defRPr>
            </a:lvl5pPr>
            <a:lvl6pPr marL="2743200" lvl="5" indent="-279400">
              <a:spcBef>
                <a:spcPts val="0"/>
              </a:spcBef>
              <a:spcAft>
                <a:spcPts val="0"/>
              </a:spcAft>
              <a:buClr>
                <a:schemeClr val="dk2"/>
              </a:buClr>
              <a:buSzPts val="800"/>
              <a:buChar char="■"/>
              <a:defRPr sz="800">
                <a:solidFill>
                  <a:schemeClr val="dk2"/>
                </a:solidFill>
              </a:defRPr>
            </a:lvl6pPr>
            <a:lvl7pPr marL="3200400" lvl="6" indent="-279400">
              <a:spcBef>
                <a:spcPts val="0"/>
              </a:spcBef>
              <a:spcAft>
                <a:spcPts val="0"/>
              </a:spcAft>
              <a:buClr>
                <a:schemeClr val="dk2"/>
              </a:buClr>
              <a:buSzPts val="800"/>
              <a:buChar char="●"/>
              <a:defRPr sz="800">
                <a:solidFill>
                  <a:schemeClr val="dk2"/>
                </a:solidFill>
              </a:defRPr>
            </a:lvl7pPr>
            <a:lvl8pPr marL="3657600" lvl="7" indent="-279400">
              <a:spcBef>
                <a:spcPts val="0"/>
              </a:spcBef>
              <a:spcAft>
                <a:spcPts val="0"/>
              </a:spcAft>
              <a:buClr>
                <a:schemeClr val="dk2"/>
              </a:buClr>
              <a:buSzPts val="800"/>
              <a:buChar char="○"/>
              <a:defRPr sz="800">
                <a:solidFill>
                  <a:schemeClr val="dk2"/>
                </a:solidFill>
              </a:defRPr>
            </a:lvl8pPr>
            <a:lvl9pPr marL="4114800" lvl="8" indent="-279400">
              <a:spcBef>
                <a:spcPts val="0"/>
              </a:spcBef>
              <a:spcAft>
                <a:spcPts val="0"/>
              </a:spcAft>
              <a:buClr>
                <a:schemeClr val="dk2"/>
              </a:buClr>
              <a:buSzPts val="800"/>
              <a:buChar char="■"/>
              <a:defRPr sz="800">
                <a:solidFill>
                  <a:schemeClr val="dk2"/>
                </a:solidFill>
              </a:defRPr>
            </a:lvl9pPr>
          </a:lstStyle>
          <a:p>
            <a:endParaRPr/>
          </a:p>
        </p:txBody>
      </p:sp>
      <p:sp>
        <p:nvSpPr>
          <p:cNvPr id="351" name="Google Shape;351;p50"/>
          <p:cNvSpPr txBox="1">
            <a:spLocks noGrp="1"/>
          </p:cNvSpPr>
          <p:nvPr>
            <p:ph type="title" idx="19"/>
          </p:nvPr>
        </p:nvSpPr>
        <p:spPr>
          <a:xfrm>
            <a:off x="230900" y="454775"/>
            <a:ext cx="4406400" cy="442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Clr>
                <a:schemeClr val="dk2"/>
              </a:buClr>
              <a:buSzPts val="3600"/>
              <a:buNone/>
              <a:defRPr sz="3600">
                <a:solidFill>
                  <a:schemeClr val="dk2"/>
                </a:solidFill>
              </a:defRPr>
            </a:lvl2pPr>
            <a:lvl3pPr lvl="2">
              <a:spcBef>
                <a:spcPts val="0"/>
              </a:spcBef>
              <a:spcAft>
                <a:spcPts val="0"/>
              </a:spcAft>
              <a:buClr>
                <a:schemeClr val="dk2"/>
              </a:buClr>
              <a:buSzPts val="3600"/>
              <a:buNone/>
              <a:defRPr sz="3600">
                <a:solidFill>
                  <a:schemeClr val="dk2"/>
                </a:solidFill>
              </a:defRPr>
            </a:lvl3pPr>
            <a:lvl4pPr lvl="3">
              <a:spcBef>
                <a:spcPts val="0"/>
              </a:spcBef>
              <a:spcAft>
                <a:spcPts val="0"/>
              </a:spcAft>
              <a:buClr>
                <a:schemeClr val="dk2"/>
              </a:buClr>
              <a:buSzPts val="3600"/>
              <a:buNone/>
              <a:defRPr sz="3600">
                <a:solidFill>
                  <a:schemeClr val="dk2"/>
                </a:solidFill>
              </a:defRPr>
            </a:lvl4pPr>
            <a:lvl5pPr lvl="4">
              <a:spcBef>
                <a:spcPts val="0"/>
              </a:spcBef>
              <a:spcAft>
                <a:spcPts val="0"/>
              </a:spcAft>
              <a:buClr>
                <a:schemeClr val="dk2"/>
              </a:buClr>
              <a:buSzPts val="3600"/>
              <a:buNone/>
              <a:defRPr sz="3600">
                <a:solidFill>
                  <a:schemeClr val="dk2"/>
                </a:solidFill>
              </a:defRPr>
            </a:lvl5pPr>
            <a:lvl6pPr lvl="5">
              <a:spcBef>
                <a:spcPts val="0"/>
              </a:spcBef>
              <a:spcAft>
                <a:spcPts val="0"/>
              </a:spcAft>
              <a:buClr>
                <a:schemeClr val="dk2"/>
              </a:buClr>
              <a:buSzPts val="3600"/>
              <a:buNone/>
              <a:defRPr sz="3600">
                <a:solidFill>
                  <a:schemeClr val="dk2"/>
                </a:solidFill>
              </a:defRPr>
            </a:lvl6pPr>
            <a:lvl7pPr lvl="6">
              <a:spcBef>
                <a:spcPts val="0"/>
              </a:spcBef>
              <a:spcAft>
                <a:spcPts val="0"/>
              </a:spcAft>
              <a:buClr>
                <a:schemeClr val="dk2"/>
              </a:buClr>
              <a:buSzPts val="3600"/>
              <a:buNone/>
              <a:defRPr sz="3600">
                <a:solidFill>
                  <a:schemeClr val="dk2"/>
                </a:solidFill>
              </a:defRPr>
            </a:lvl7pPr>
            <a:lvl8pPr lvl="7">
              <a:spcBef>
                <a:spcPts val="0"/>
              </a:spcBef>
              <a:spcAft>
                <a:spcPts val="0"/>
              </a:spcAft>
              <a:buClr>
                <a:schemeClr val="dk2"/>
              </a:buClr>
              <a:buSzPts val="3600"/>
              <a:buNone/>
              <a:defRPr sz="3600">
                <a:solidFill>
                  <a:schemeClr val="dk2"/>
                </a:solidFill>
              </a:defRPr>
            </a:lvl8pPr>
            <a:lvl9pPr lvl="8">
              <a:spcBef>
                <a:spcPts val="0"/>
              </a:spcBef>
              <a:spcAft>
                <a:spcPts val="0"/>
              </a:spcAft>
              <a:buClr>
                <a:schemeClr val="dk2"/>
              </a:buClr>
              <a:buSzPts val="3600"/>
              <a:buNone/>
              <a:defRPr sz="3600">
                <a:solidFill>
                  <a:schemeClr val="dk2"/>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s of contents" type="twoColTx">
  <p:cSld name="TITLE_AND_TWO_COLUMNS">
    <p:spTree>
      <p:nvGrpSpPr>
        <p:cNvPr id="1" name="Shape 352"/>
        <p:cNvGrpSpPr/>
        <p:nvPr/>
      </p:nvGrpSpPr>
      <p:grpSpPr>
        <a:xfrm>
          <a:off x="0" y="0"/>
          <a:ext cx="0" cy="0"/>
          <a:chOff x="0" y="0"/>
          <a:chExt cx="0" cy="0"/>
        </a:xfrm>
      </p:grpSpPr>
      <p:sp>
        <p:nvSpPr>
          <p:cNvPr id="353" name="Google Shape;353;p51"/>
          <p:cNvSpPr>
            <a:spLocks noGrp="1"/>
          </p:cNvSpPr>
          <p:nvPr>
            <p:ph type="pic" idx="2"/>
          </p:nvPr>
        </p:nvSpPr>
        <p:spPr>
          <a:xfrm>
            <a:off x="0" y="0"/>
            <a:ext cx="9144000" cy="5143500"/>
          </a:xfrm>
          <a:prstGeom prst="rect">
            <a:avLst/>
          </a:prstGeom>
          <a:noFill/>
          <a:ln>
            <a:noFill/>
          </a:ln>
        </p:spPr>
      </p:sp>
      <p:grpSp>
        <p:nvGrpSpPr>
          <p:cNvPr id="354" name="Google Shape;354;p51"/>
          <p:cNvGrpSpPr/>
          <p:nvPr/>
        </p:nvGrpSpPr>
        <p:grpSpPr>
          <a:xfrm>
            <a:off x="162" y="98"/>
            <a:ext cx="9143669" cy="5143312"/>
            <a:chOff x="238125" y="848375"/>
            <a:chExt cx="7144050" cy="4018527"/>
          </a:xfrm>
        </p:grpSpPr>
        <p:sp>
          <p:nvSpPr>
            <p:cNvPr id="355" name="Google Shape;355;p51"/>
            <p:cNvSpPr/>
            <p:nvPr/>
          </p:nvSpPr>
          <p:spPr>
            <a:xfrm>
              <a:off x="238125" y="848377"/>
              <a:ext cx="5017377" cy="4018525"/>
            </a:xfrm>
            <a:custGeom>
              <a:avLst/>
              <a:gdLst/>
              <a:ahLst/>
              <a:cxnLst/>
              <a:rect l="l" t="t" r="r" b="b"/>
              <a:pathLst>
                <a:path w="191211" h="160741" extrusionOk="0">
                  <a:moveTo>
                    <a:pt x="0" y="0"/>
                  </a:moveTo>
                  <a:lnTo>
                    <a:pt x="0" y="160741"/>
                  </a:lnTo>
                  <a:lnTo>
                    <a:pt x="118091" y="160741"/>
                  </a:lnTo>
                  <a:lnTo>
                    <a:pt x="117329" y="160729"/>
                  </a:lnTo>
                  <a:lnTo>
                    <a:pt x="115829" y="160574"/>
                  </a:lnTo>
                  <a:lnTo>
                    <a:pt x="114376" y="160277"/>
                  </a:lnTo>
                  <a:lnTo>
                    <a:pt x="112971" y="159848"/>
                  </a:lnTo>
                  <a:lnTo>
                    <a:pt x="111638" y="159276"/>
                  </a:lnTo>
                  <a:lnTo>
                    <a:pt x="110376" y="158586"/>
                  </a:lnTo>
                  <a:lnTo>
                    <a:pt x="109185" y="157788"/>
                  </a:lnTo>
                  <a:lnTo>
                    <a:pt x="108078" y="156883"/>
                  </a:lnTo>
                  <a:lnTo>
                    <a:pt x="107077" y="155871"/>
                  </a:lnTo>
                  <a:lnTo>
                    <a:pt x="106161" y="154764"/>
                  </a:lnTo>
                  <a:lnTo>
                    <a:pt x="105363" y="153573"/>
                  </a:lnTo>
                  <a:lnTo>
                    <a:pt x="104672" y="152311"/>
                  </a:lnTo>
                  <a:lnTo>
                    <a:pt x="104113" y="150977"/>
                  </a:lnTo>
                  <a:lnTo>
                    <a:pt x="103672" y="149584"/>
                  </a:lnTo>
                  <a:lnTo>
                    <a:pt x="103374" y="148132"/>
                  </a:lnTo>
                  <a:lnTo>
                    <a:pt x="103220" y="146620"/>
                  </a:lnTo>
                  <a:lnTo>
                    <a:pt x="103208" y="145857"/>
                  </a:lnTo>
                  <a:lnTo>
                    <a:pt x="103208" y="77846"/>
                  </a:lnTo>
                  <a:lnTo>
                    <a:pt x="103220" y="77072"/>
                  </a:lnTo>
                  <a:lnTo>
                    <a:pt x="103374" y="75572"/>
                  </a:lnTo>
                  <a:lnTo>
                    <a:pt x="103672" y="74119"/>
                  </a:lnTo>
                  <a:lnTo>
                    <a:pt x="104113" y="72714"/>
                  </a:lnTo>
                  <a:lnTo>
                    <a:pt x="104672" y="71381"/>
                  </a:lnTo>
                  <a:lnTo>
                    <a:pt x="105363" y="70119"/>
                  </a:lnTo>
                  <a:lnTo>
                    <a:pt x="106161" y="68928"/>
                  </a:lnTo>
                  <a:lnTo>
                    <a:pt x="107077" y="67833"/>
                  </a:lnTo>
                  <a:lnTo>
                    <a:pt x="108078" y="66821"/>
                  </a:lnTo>
                  <a:lnTo>
                    <a:pt x="109185" y="65904"/>
                  </a:lnTo>
                  <a:lnTo>
                    <a:pt x="110376" y="65106"/>
                  </a:lnTo>
                  <a:lnTo>
                    <a:pt x="111638" y="64415"/>
                  </a:lnTo>
                  <a:lnTo>
                    <a:pt x="112971" y="63856"/>
                  </a:lnTo>
                  <a:lnTo>
                    <a:pt x="114376" y="63415"/>
                  </a:lnTo>
                  <a:lnTo>
                    <a:pt x="115829" y="63118"/>
                  </a:lnTo>
                  <a:lnTo>
                    <a:pt x="117329" y="62975"/>
                  </a:lnTo>
                  <a:lnTo>
                    <a:pt x="118091" y="62963"/>
                  </a:lnTo>
                  <a:lnTo>
                    <a:pt x="161444" y="62963"/>
                  </a:lnTo>
                  <a:lnTo>
                    <a:pt x="162206" y="62939"/>
                  </a:lnTo>
                  <a:lnTo>
                    <a:pt x="163718" y="62796"/>
                  </a:lnTo>
                  <a:lnTo>
                    <a:pt x="165170" y="62498"/>
                  </a:lnTo>
                  <a:lnTo>
                    <a:pt x="166563" y="62058"/>
                  </a:lnTo>
                  <a:lnTo>
                    <a:pt x="167897" y="61498"/>
                  </a:lnTo>
                  <a:lnTo>
                    <a:pt x="169159" y="60808"/>
                  </a:lnTo>
                  <a:lnTo>
                    <a:pt x="170350" y="60010"/>
                  </a:lnTo>
                  <a:lnTo>
                    <a:pt x="171457" y="59093"/>
                  </a:lnTo>
                  <a:lnTo>
                    <a:pt x="172469" y="58081"/>
                  </a:lnTo>
                  <a:lnTo>
                    <a:pt x="173374" y="56986"/>
                  </a:lnTo>
                  <a:lnTo>
                    <a:pt x="174172" y="55795"/>
                  </a:lnTo>
                  <a:lnTo>
                    <a:pt x="174862" y="54533"/>
                  </a:lnTo>
                  <a:lnTo>
                    <a:pt x="175434" y="53199"/>
                  </a:lnTo>
                  <a:lnTo>
                    <a:pt x="175863" y="51794"/>
                  </a:lnTo>
                  <a:lnTo>
                    <a:pt x="176160" y="50342"/>
                  </a:lnTo>
                  <a:lnTo>
                    <a:pt x="176315" y="48841"/>
                  </a:lnTo>
                  <a:lnTo>
                    <a:pt x="176327" y="48079"/>
                  </a:lnTo>
                  <a:lnTo>
                    <a:pt x="176327" y="14883"/>
                  </a:lnTo>
                  <a:lnTo>
                    <a:pt x="176339" y="14121"/>
                  </a:lnTo>
                  <a:lnTo>
                    <a:pt x="176494" y="12609"/>
                  </a:lnTo>
                  <a:lnTo>
                    <a:pt x="176791" y="11157"/>
                  </a:lnTo>
                  <a:lnTo>
                    <a:pt x="177220" y="9764"/>
                  </a:lnTo>
                  <a:lnTo>
                    <a:pt x="177792" y="8430"/>
                  </a:lnTo>
                  <a:lnTo>
                    <a:pt x="178482" y="7168"/>
                  </a:lnTo>
                  <a:lnTo>
                    <a:pt x="179280" y="5977"/>
                  </a:lnTo>
                  <a:lnTo>
                    <a:pt x="180185" y="4870"/>
                  </a:lnTo>
                  <a:lnTo>
                    <a:pt x="181197" y="3858"/>
                  </a:lnTo>
                  <a:lnTo>
                    <a:pt x="182304" y="2953"/>
                  </a:lnTo>
                  <a:lnTo>
                    <a:pt x="183495" y="2155"/>
                  </a:lnTo>
                  <a:lnTo>
                    <a:pt x="184757" y="1465"/>
                  </a:lnTo>
                  <a:lnTo>
                    <a:pt x="186091" y="893"/>
                  </a:lnTo>
                  <a:lnTo>
                    <a:pt x="187484" y="464"/>
                  </a:lnTo>
                  <a:lnTo>
                    <a:pt x="188936" y="167"/>
                  </a:lnTo>
                  <a:lnTo>
                    <a:pt x="190448" y="12"/>
                  </a:lnTo>
                  <a:lnTo>
                    <a:pt x="191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6" name="Google Shape;356;p51"/>
            <p:cNvSpPr/>
            <p:nvPr/>
          </p:nvSpPr>
          <p:spPr>
            <a:xfrm>
              <a:off x="7010075" y="848375"/>
              <a:ext cx="372100" cy="372100"/>
            </a:xfrm>
            <a:custGeom>
              <a:avLst/>
              <a:gdLst/>
              <a:ahLst/>
              <a:cxnLst/>
              <a:rect l="l" t="t" r="r" b="b"/>
              <a:pathLst>
                <a:path w="14884" h="14884" extrusionOk="0">
                  <a:moveTo>
                    <a:pt x="0" y="0"/>
                  </a:moveTo>
                  <a:lnTo>
                    <a:pt x="763" y="12"/>
                  </a:lnTo>
                  <a:lnTo>
                    <a:pt x="2275" y="167"/>
                  </a:lnTo>
                  <a:lnTo>
                    <a:pt x="3727" y="464"/>
                  </a:lnTo>
                  <a:lnTo>
                    <a:pt x="5120" y="893"/>
                  </a:lnTo>
                  <a:lnTo>
                    <a:pt x="6454" y="1465"/>
                  </a:lnTo>
                  <a:lnTo>
                    <a:pt x="7716" y="2155"/>
                  </a:lnTo>
                  <a:lnTo>
                    <a:pt x="8907" y="2953"/>
                  </a:lnTo>
                  <a:lnTo>
                    <a:pt x="10014" y="3858"/>
                  </a:lnTo>
                  <a:lnTo>
                    <a:pt x="11026" y="4870"/>
                  </a:lnTo>
                  <a:lnTo>
                    <a:pt x="11931" y="5977"/>
                  </a:lnTo>
                  <a:lnTo>
                    <a:pt x="12729" y="7168"/>
                  </a:lnTo>
                  <a:lnTo>
                    <a:pt x="13419" y="8430"/>
                  </a:lnTo>
                  <a:lnTo>
                    <a:pt x="13991" y="9764"/>
                  </a:lnTo>
                  <a:lnTo>
                    <a:pt x="14420" y="11157"/>
                  </a:lnTo>
                  <a:lnTo>
                    <a:pt x="14717" y="12609"/>
                  </a:lnTo>
                  <a:lnTo>
                    <a:pt x="14872" y="14121"/>
                  </a:lnTo>
                  <a:lnTo>
                    <a:pt x="14884" y="14883"/>
                  </a:lnTo>
                  <a:lnTo>
                    <a:pt x="14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7" name="Google Shape;357;p51"/>
            <p:cNvSpPr/>
            <p:nvPr/>
          </p:nvSpPr>
          <p:spPr>
            <a:xfrm>
              <a:off x="5182100" y="2921025"/>
              <a:ext cx="2200075" cy="1945875"/>
            </a:xfrm>
            <a:custGeom>
              <a:avLst/>
              <a:gdLst/>
              <a:ahLst/>
              <a:cxnLst/>
              <a:rect l="l" t="t" r="r" b="b"/>
              <a:pathLst>
                <a:path w="88003" h="77835" extrusionOk="0">
                  <a:moveTo>
                    <a:pt x="88003" y="1"/>
                  </a:moveTo>
                  <a:lnTo>
                    <a:pt x="87991" y="763"/>
                  </a:lnTo>
                  <a:lnTo>
                    <a:pt x="87836" y="2263"/>
                  </a:lnTo>
                  <a:lnTo>
                    <a:pt x="87539" y="3715"/>
                  </a:lnTo>
                  <a:lnTo>
                    <a:pt x="87110" y="5120"/>
                  </a:lnTo>
                  <a:lnTo>
                    <a:pt x="86538" y="6454"/>
                  </a:lnTo>
                  <a:lnTo>
                    <a:pt x="85848" y="7716"/>
                  </a:lnTo>
                  <a:lnTo>
                    <a:pt x="85050" y="8907"/>
                  </a:lnTo>
                  <a:lnTo>
                    <a:pt x="84145" y="10002"/>
                  </a:lnTo>
                  <a:lnTo>
                    <a:pt x="83133" y="11014"/>
                  </a:lnTo>
                  <a:lnTo>
                    <a:pt x="82026" y="11931"/>
                  </a:lnTo>
                  <a:lnTo>
                    <a:pt x="80835" y="12729"/>
                  </a:lnTo>
                  <a:lnTo>
                    <a:pt x="79573" y="13419"/>
                  </a:lnTo>
                  <a:lnTo>
                    <a:pt x="78239" y="13979"/>
                  </a:lnTo>
                  <a:lnTo>
                    <a:pt x="76846" y="14420"/>
                  </a:lnTo>
                  <a:lnTo>
                    <a:pt x="75394" y="14717"/>
                  </a:lnTo>
                  <a:lnTo>
                    <a:pt x="73882" y="14860"/>
                  </a:lnTo>
                  <a:lnTo>
                    <a:pt x="73119" y="14884"/>
                  </a:lnTo>
                  <a:lnTo>
                    <a:pt x="29767" y="14884"/>
                  </a:lnTo>
                  <a:lnTo>
                    <a:pt x="29005" y="14896"/>
                  </a:lnTo>
                  <a:lnTo>
                    <a:pt x="27505" y="15039"/>
                  </a:lnTo>
                  <a:lnTo>
                    <a:pt x="26052" y="15336"/>
                  </a:lnTo>
                  <a:lnTo>
                    <a:pt x="24647" y="15777"/>
                  </a:lnTo>
                  <a:lnTo>
                    <a:pt x="23314" y="16337"/>
                  </a:lnTo>
                  <a:lnTo>
                    <a:pt x="22051" y="17027"/>
                  </a:lnTo>
                  <a:lnTo>
                    <a:pt x="20861" y="17825"/>
                  </a:lnTo>
                  <a:lnTo>
                    <a:pt x="19765" y="18742"/>
                  </a:lnTo>
                  <a:lnTo>
                    <a:pt x="18753" y="19754"/>
                  </a:lnTo>
                  <a:lnTo>
                    <a:pt x="17836" y="20849"/>
                  </a:lnTo>
                  <a:lnTo>
                    <a:pt x="17039" y="22040"/>
                  </a:lnTo>
                  <a:lnTo>
                    <a:pt x="16348" y="23302"/>
                  </a:lnTo>
                  <a:lnTo>
                    <a:pt x="15788" y="24636"/>
                  </a:lnTo>
                  <a:lnTo>
                    <a:pt x="15348" y="26041"/>
                  </a:lnTo>
                  <a:lnTo>
                    <a:pt x="15050" y="27493"/>
                  </a:lnTo>
                  <a:lnTo>
                    <a:pt x="14895" y="28993"/>
                  </a:lnTo>
                  <a:lnTo>
                    <a:pt x="14884" y="29767"/>
                  </a:lnTo>
                  <a:lnTo>
                    <a:pt x="14884" y="62951"/>
                  </a:lnTo>
                  <a:lnTo>
                    <a:pt x="14872" y="63714"/>
                  </a:lnTo>
                  <a:lnTo>
                    <a:pt x="14717" y="65226"/>
                  </a:lnTo>
                  <a:lnTo>
                    <a:pt x="14431" y="66678"/>
                  </a:lnTo>
                  <a:lnTo>
                    <a:pt x="13991" y="68071"/>
                  </a:lnTo>
                  <a:lnTo>
                    <a:pt x="13431" y="69405"/>
                  </a:lnTo>
                  <a:lnTo>
                    <a:pt x="12740" y="70667"/>
                  </a:lnTo>
                  <a:lnTo>
                    <a:pt x="11931" y="71858"/>
                  </a:lnTo>
                  <a:lnTo>
                    <a:pt x="11026" y="72965"/>
                  </a:lnTo>
                  <a:lnTo>
                    <a:pt x="10014" y="73977"/>
                  </a:lnTo>
                  <a:lnTo>
                    <a:pt x="8918" y="74882"/>
                  </a:lnTo>
                  <a:lnTo>
                    <a:pt x="7728" y="75680"/>
                  </a:lnTo>
                  <a:lnTo>
                    <a:pt x="6466" y="76370"/>
                  </a:lnTo>
                  <a:lnTo>
                    <a:pt x="5120" y="76942"/>
                  </a:lnTo>
                  <a:lnTo>
                    <a:pt x="3727" y="77371"/>
                  </a:lnTo>
                  <a:lnTo>
                    <a:pt x="2274" y="77668"/>
                  </a:lnTo>
                  <a:lnTo>
                    <a:pt x="774" y="77823"/>
                  </a:lnTo>
                  <a:lnTo>
                    <a:pt x="0" y="77835"/>
                  </a:lnTo>
                  <a:lnTo>
                    <a:pt x="88003" y="77835"/>
                  </a:lnTo>
                  <a:lnTo>
                    <a:pt x="88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358" name="Google Shape;358;p51"/>
          <p:cNvSpPr txBox="1">
            <a:spLocks noGrp="1"/>
          </p:cNvSpPr>
          <p:nvPr>
            <p:ph type="title"/>
          </p:nvPr>
        </p:nvSpPr>
        <p:spPr>
          <a:xfrm>
            <a:off x="230900" y="457200"/>
            <a:ext cx="4406400" cy="1560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4800"/>
              <a:buNone/>
              <a:defRPr/>
            </a:lvl2pPr>
            <a:lvl3pPr lvl="2">
              <a:spcBef>
                <a:spcPts val="0"/>
              </a:spcBef>
              <a:spcAft>
                <a:spcPts val="0"/>
              </a:spcAft>
              <a:buClr>
                <a:schemeClr val="dk1"/>
              </a:buClr>
              <a:buSzPts val="4800"/>
              <a:buNone/>
              <a:defRPr/>
            </a:lvl3pPr>
            <a:lvl4pPr lvl="3">
              <a:spcBef>
                <a:spcPts val="0"/>
              </a:spcBef>
              <a:spcAft>
                <a:spcPts val="0"/>
              </a:spcAft>
              <a:buClr>
                <a:schemeClr val="dk1"/>
              </a:buClr>
              <a:buSzPts val="4800"/>
              <a:buNone/>
              <a:defRPr/>
            </a:lvl4pPr>
            <a:lvl5pPr lvl="4">
              <a:spcBef>
                <a:spcPts val="0"/>
              </a:spcBef>
              <a:spcAft>
                <a:spcPts val="0"/>
              </a:spcAft>
              <a:buClr>
                <a:schemeClr val="dk1"/>
              </a:buClr>
              <a:buSzPts val="4800"/>
              <a:buNone/>
              <a:defRPr/>
            </a:lvl5pPr>
            <a:lvl6pPr lvl="5">
              <a:spcBef>
                <a:spcPts val="0"/>
              </a:spcBef>
              <a:spcAft>
                <a:spcPts val="0"/>
              </a:spcAft>
              <a:buClr>
                <a:schemeClr val="dk1"/>
              </a:buClr>
              <a:buSzPts val="4800"/>
              <a:buNone/>
              <a:defRPr/>
            </a:lvl6pPr>
            <a:lvl7pPr lvl="6">
              <a:spcBef>
                <a:spcPts val="0"/>
              </a:spcBef>
              <a:spcAft>
                <a:spcPts val="0"/>
              </a:spcAft>
              <a:buClr>
                <a:schemeClr val="dk1"/>
              </a:buClr>
              <a:buSzPts val="4800"/>
              <a:buNone/>
              <a:defRPr/>
            </a:lvl7pPr>
            <a:lvl8pPr lvl="7">
              <a:spcBef>
                <a:spcPts val="0"/>
              </a:spcBef>
              <a:spcAft>
                <a:spcPts val="0"/>
              </a:spcAft>
              <a:buClr>
                <a:schemeClr val="dk1"/>
              </a:buClr>
              <a:buSzPts val="4800"/>
              <a:buNone/>
              <a:defRPr/>
            </a:lvl8pPr>
            <a:lvl9pPr lvl="8">
              <a:spcBef>
                <a:spcPts val="0"/>
              </a:spcBef>
              <a:spcAft>
                <a:spcPts val="0"/>
              </a:spcAft>
              <a:buClr>
                <a:schemeClr val="dk1"/>
              </a:buClr>
              <a:buSzPts val="4800"/>
              <a:buNone/>
              <a:defRPr/>
            </a:lvl9pPr>
          </a:lstStyle>
          <a:p>
            <a:endParaRPr/>
          </a:p>
        </p:txBody>
      </p:sp>
      <p:sp>
        <p:nvSpPr>
          <p:cNvPr id="359" name="Google Shape;359;p51"/>
          <p:cNvSpPr txBox="1">
            <a:spLocks noGrp="1"/>
          </p:cNvSpPr>
          <p:nvPr>
            <p:ph type="body" idx="1"/>
          </p:nvPr>
        </p:nvSpPr>
        <p:spPr>
          <a:xfrm>
            <a:off x="230900" y="2356825"/>
            <a:ext cx="2974800" cy="2563500"/>
          </a:xfrm>
          <a:prstGeom prst="rect">
            <a:avLst/>
          </a:prstGeom>
        </p:spPr>
        <p:txBody>
          <a:bodyPr spcFirstLastPara="1" wrap="square" lIns="91425" tIns="91425" rIns="91425" bIns="91425" anchor="b" anchorCtr="0">
            <a:noAutofit/>
          </a:bodyPr>
          <a:lstStyle>
            <a:lvl1pPr marL="457200" lvl="0" indent="-342900">
              <a:spcBef>
                <a:spcPts val="0"/>
              </a:spcBef>
              <a:spcAft>
                <a:spcPts val="0"/>
              </a:spcAft>
              <a:buClr>
                <a:schemeClr val="dk1"/>
              </a:buClr>
              <a:buSzPts val="1800"/>
              <a:buChar char="●"/>
              <a:defRPr sz="1800"/>
            </a:lvl1pPr>
            <a:lvl2pPr marL="914400" lvl="1" indent="-342900">
              <a:spcBef>
                <a:spcPts val="0"/>
              </a:spcBef>
              <a:spcAft>
                <a:spcPts val="0"/>
              </a:spcAft>
              <a:buClr>
                <a:schemeClr val="dk1"/>
              </a:buClr>
              <a:buSzPts val="1800"/>
              <a:buChar char="○"/>
              <a:defRPr sz="1800"/>
            </a:lvl2pPr>
            <a:lvl3pPr marL="1371600" lvl="2" indent="-342900">
              <a:spcBef>
                <a:spcPts val="0"/>
              </a:spcBef>
              <a:spcAft>
                <a:spcPts val="0"/>
              </a:spcAft>
              <a:buClr>
                <a:schemeClr val="dk1"/>
              </a:buClr>
              <a:buSzPts val="1800"/>
              <a:buChar char="■"/>
              <a:defRPr sz="1800"/>
            </a:lvl3pPr>
            <a:lvl4pPr marL="1828800" lvl="3" indent="-342900">
              <a:spcBef>
                <a:spcPts val="0"/>
              </a:spcBef>
              <a:spcAft>
                <a:spcPts val="0"/>
              </a:spcAft>
              <a:buClr>
                <a:schemeClr val="dk1"/>
              </a:buClr>
              <a:buSzPts val="1800"/>
              <a:buChar char="●"/>
              <a:defRPr sz="1800"/>
            </a:lvl4pPr>
            <a:lvl5pPr marL="2286000" lvl="4" indent="-342900">
              <a:spcBef>
                <a:spcPts val="0"/>
              </a:spcBef>
              <a:spcAft>
                <a:spcPts val="0"/>
              </a:spcAft>
              <a:buClr>
                <a:schemeClr val="dk1"/>
              </a:buClr>
              <a:buSzPts val="1800"/>
              <a:buChar char="○"/>
              <a:defRPr sz="1800"/>
            </a:lvl5pPr>
            <a:lvl6pPr marL="2743200" lvl="5" indent="-342900">
              <a:spcBef>
                <a:spcPts val="0"/>
              </a:spcBef>
              <a:spcAft>
                <a:spcPts val="0"/>
              </a:spcAft>
              <a:buClr>
                <a:schemeClr val="dk1"/>
              </a:buClr>
              <a:buSzPts val="1800"/>
              <a:buChar char="■"/>
              <a:defRPr sz="1800"/>
            </a:lvl6pPr>
            <a:lvl7pPr marL="3200400" lvl="6" indent="-342900">
              <a:spcBef>
                <a:spcPts val="0"/>
              </a:spcBef>
              <a:spcAft>
                <a:spcPts val="0"/>
              </a:spcAft>
              <a:buClr>
                <a:schemeClr val="dk1"/>
              </a:buClr>
              <a:buSzPts val="1800"/>
              <a:buChar char="●"/>
              <a:defRPr sz="1800"/>
            </a:lvl7pPr>
            <a:lvl8pPr marL="3657600" lvl="7" indent="-342900">
              <a:spcBef>
                <a:spcPts val="0"/>
              </a:spcBef>
              <a:spcAft>
                <a:spcPts val="0"/>
              </a:spcAft>
              <a:buClr>
                <a:schemeClr val="dk1"/>
              </a:buClr>
              <a:buSzPts val="1800"/>
              <a:buChar char="○"/>
              <a:defRPr sz="1800"/>
            </a:lvl8pPr>
            <a:lvl9pPr marL="4114800" lvl="8" indent="-342900">
              <a:spcBef>
                <a:spcPts val="0"/>
              </a:spcBef>
              <a:spcAft>
                <a:spcPts val="0"/>
              </a:spcAft>
              <a:buClr>
                <a:schemeClr val="dk1"/>
              </a:buClr>
              <a:buSzPts val="1800"/>
              <a:buChar char="■"/>
              <a:defRPr sz="1800"/>
            </a:lvl9pPr>
          </a:lstStyle>
          <a:p>
            <a:endParaRPr/>
          </a:p>
        </p:txBody>
      </p:sp>
      <p:sp>
        <p:nvSpPr>
          <p:cNvPr id="360" name="Google Shape;360;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_19">
    <p:bg>
      <p:bgPr>
        <a:solidFill>
          <a:schemeClr val="lt1"/>
        </a:solidFill>
        <a:effectLst/>
      </p:bgPr>
    </p:bg>
    <p:spTree>
      <p:nvGrpSpPr>
        <p:cNvPr id="1" name="Shape 361"/>
        <p:cNvGrpSpPr/>
        <p:nvPr/>
      </p:nvGrpSpPr>
      <p:grpSpPr>
        <a:xfrm>
          <a:off x="0" y="0"/>
          <a:ext cx="0" cy="0"/>
          <a:chOff x="0" y="0"/>
          <a:chExt cx="0" cy="0"/>
        </a:xfrm>
      </p:grpSpPr>
      <p:sp>
        <p:nvSpPr>
          <p:cNvPr id="362" name="Google Shape;362;p52"/>
          <p:cNvSpPr txBox="1">
            <a:spLocks noGrp="1"/>
          </p:cNvSpPr>
          <p:nvPr>
            <p:ph type="title"/>
          </p:nvPr>
        </p:nvSpPr>
        <p:spPr>
          <a:xfrm>
            <a:off x="230900" y="457200"/>
            <a:ext cx="2974800" cy="5622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None/>
              <a:defRPr/>
            </a:lvl1pPr>
            <a:lvl2pPr lvl="1">
              <a:lnSpc>
                <a:spcPct val="80000"/>
              </a:lnSpc>
              <a:spcBef>
                <a:spcPts val="0"/>
              </a:spcBef>
              <a:spcAft>
                <a:spcPts val="0"/>
              </a:spcAft>
              <a:buClr>
                <a:schemeClr val="dk1"/>
              </a:buClr>
              <a:buSzPts val="3600"/>
              <a:buNone/>
              <a:defRPr sz="3600"/>
            </a:lvl2pPr>
            <a:lvl3pPr lvl="2">
              <a:lnSpc>
                <a:spcPct val="80000"/>
              </a:lnSpc>
              <a:spcBef>
                <a:spcPts val="0"/>
              </a:spcBef>
              <a:spcAft>
                <a:spcPts val="0"/>
              </a:spcAft>
              <a:buClr>
                <a:schemeClr val="dk1"/>
              </a:buClr>
              <a:buSzPts val="3600"/>
              <a:buNone/>
              <a:defRPr sz="3600"/>
            </a:lvl3pPr>
            <a:lvl4pPr lvl="3">
              <a:lnSpc>
                <a:spcPct val="80000"/>
              </a:lnSpc>
              <a:spcBef>
                <a:spcPts val="0"/>
              </a:spcBef>
              <a:spcAft>
                <a:spcPts val="0"/>
              </a:spcAft>
              <a:buClr>
                <a:schemeClr val="dk1"/>
              </a:buClr>
              <a:buSzPts val="3600"/>
              <a:buNone/>
              <a:defRPr sz="3600"/>
            </a:lvl4pPr>
            <a:lvl5pPr lvl="4">
              <a:lnSpc>
                <a:spcPct val="80000"/>
              </a:lnSpc>
              <a:spcBef>
                <a:spcPts val="0"/>
              </a:spcBef>
              <a:spcAft>
                <a:spcPts val="0"/>
              </a:spcAft>
              <a:buClr>
                <a:schemeClr val="dk1"/>
              </a:buClr>
              <a:buSzPts val="3600"/>
              <a:buNone/>
              <a:defRPr sz="3600"/>
            </a:lvl5pPr>
            <a:lvl6pPr lvl="5">
              <a:lnSpc>
                <a:spcPct val="80000"/>
              </a:lnSpc>
              <a:spcBef>
                <a:spcPts val="0"/>
              </a:spcBef>
              <a:spcAft>
                <a:spcPts val="0"/>
              </a:spcAft>
              <a:buClr>
                <a:schemeClr val="dk1"/>
              </a:buClr>
              <a:buSzPts val="3600"/>
              <a:buNone/>
              <a:defRPr sz="3600"/>
            </a:lvl6pPr>
            <a:lvl7pPr lvl="6">
              <a:lnSpc>
                <a:spcPct val="80000"/>
              </a:lnSpc>
              <a:spcBef>
                <a:spcPts val="0"/>
              </a:spcBef>
              <a:spcAft>
                <a:spcPts val="0"/>
              </a:spcAft>
              <a:buClr>
                <a:schemeClr val="dk1"/>
              </a:buClr>
              <a:buSzPts val="3600"/>
              <a:buNone/>
              <a:defRPr sz="3600"/>
            </a:lvl7pPr>
            <a:lvl8pPr lvl="7">
              <a:lnSpc>
                <a:spcPct val="80000"/>
              </a:lnSpc>
              <a:spcBef>
                <a:spcPts val="0"/>
              </a:spcBef>
              <a:spcAft>
                <a:spcPts val="0"/>
              </a:spcAft>
              <a:buClr>
                <a:schemeClr val="dk1"/>
              </a:buClr>
              <a:buSzPts val="3600"/>
              <a:buNone/>
              <a:defRPr sz="3600"/>
            </a:lvl8pPr>
            <a:lvl9pPr lvl="8">
              <a:lnSpc>
                <a:spcPct val="80000"/>
              </a:lnSpc>
              <a:spcBef>
                <a:spcPts val="0"/>
              </a:spcBef>
              <a:spcAft>
                <a:spcPts val="0"/>
              </a:spcAft>
              <a:buClr>
                <a:schemeClr val="dk1"/>
              </a:buClr>
              <a:buSzPts val="3600"/>
              <a:buNone/>
              <a:defRPr sz="3600"/>
            </a:lvl9pPr>
          </a:lstStyle>
          <a:p>
            <a:endParaRPr/>
          </a:p>
        </p:txBody>
      </p:sp>
      <p:graphicFrame>
        <p:nvGraphicFramePr>
          <p:cNvPr id="363" name="Google Shape;363;p52"/>
          <p:cNvGraphicFramePr/>
          <p:nvPr/>
        </p:nvGraphicFramePr>
        <p:xfrm>
          <a:off x="228588" y="2431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2712250">
                <a:tc>
                  <a:txBody>
                    <a:bodyPr/>
                    <a:lstStyle/>
                    <a:p>
                      <a:pPr marL="0" lvl="0" indent="0" algn="l" rtl="0">
                        <a:spcBef>
                          <a:spcPts val="0"/>
                        </a:spcBef>
                        <a:spcAft>
                          <a:spcPts val="0"/>
                        </a:spcAft>
                        <a:buNone/>
                      </a:pP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4" name="Google Shape;364;p52"/>
          <p:cNvGraphicFramePr/>
          <p:nvPr/>
        </p:nvGraphicFramePr>
        <p:xfrm>
          <a:off x="3216075" y="2431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2712250">
                <a:tc>
                  <a:txBody>
                    <a:bodyPr/>
                    <a:lstStyle/>
                    <a:p>
                      <a:pPr marL="0" lvl="0" indent="0" algn="l" rtl="0">
                        <a:spcBef>
                          <a:spcPts val="0"/>
                        </a:spcBef>
                        <a:spcAft>
                          <a:spcPts val="0"/>
                        </a:spcAft>
                        <a:buNone/>
                      </a:pP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5" name="Google Shape;365;p52"/>
          <p:cNvGraphicFramePr/>
          <p:nvPr/>
        </p:nvGraphicFramePr>
        <p:xfrm>
          <a:off x="6203563" y="2431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2712250">
                <a:tc>
                  <a:txBody>
                    <a:bodyPr/>
                    <a:lstStyle/>
                    <a:p>
                      <a:pPr marL="0" lvl="0" indent="0" algn="l" rtl="0">
                        <a:spcBef>
                          <a:spcPts val="0"/>
                        </a:spcBef>
                        <a:spcAft>
                          <a:spcPts val="0"/>
                        </a:spcAft>
                        <a:buNone/>
                      </a:pP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66" name="Google Shape;366;p52"/>
          <p:cNvSpPr txBox="1">
            <a:spLocks noGrp="1"/>
          </p:cNvSpPr>
          <p:nvPr>
            <p:ph type="body" idx="1"/>
          </p:nvPr>
        </p:nvSpPr>
        <p:spPr>
          <a:xfrm>
            <a:off x="356300" y="3285600"/>
            <a:ext cx="2456400" cy="16146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67" name="Google Shape;367;p52"/>
          <p:cNvSpPr txBox="1">
            <a:spLocks noGrp="1"/>
          </p:cNvSpPr>
          <p:nvPr>
            <p:ph type="body" idx="2"/>
          </p:nvPr>
        </p:nvSpPr>
        <p:spPr>
          <a:xfrm>
            <a:off x="3343788" y="3285600"/>
            <a:ext cx="2456400" cy="16146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68" name="Google Shape;368;p52"/>
          <p:cNvSpPr txBox="1">
            <a:spLocks noGrp="1"/>
          </p:cNvSpPr>
          <p:nvPr>
            <p:ph type="body" idx="3"/>
          </p:nvPr>
        </p:nvSpPr>
        <p:spPr>
          <a:xfrm>
            <a:off x="6331275" y="3285600"/>
            <a:ext cx="2456400" cy="16146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69" name="Google Shape;369;p52"/>
          <p:cNvSpPr txBox="1">
            <a:spLocks noGrp="1"/>
          </p:cNvSpPr>
          <p:nvPr>
            <p:ph type="title" idx="4"/>
          </p:nvPr>
        </p:nvSpPr>
        <p:spPr>
          <a:xfrm>
            <a:off x="333350" y="2431250"/>
            <a:ext cx="2502300" cy="736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70" name="Google Shape;370;p52"/>
          <p:cNvSpPr txBox="1">
            <a:spLocks noGrp="1"/>
          </p:cNvSpPr>
          <p:nvPr>
            <p:ph type="title" idx="5"/>
          </p:nvPr>
        </p:nvSpPr>
        <p:spPr>
          <a:xfrm>
            <a:off x="3320850" y="2431250"/>
            <a:ext cx="2502300" cy="736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71" name="Google Shape;371;p52"/>
          <p:cNvSpPr txBox="1">
            <a:spLocks noGrp="1"/>
          </p:cNvSpPr>
          <p:nvPr>
            <p:ph type="title" idx="6"/>
          </p:nvPr>
        </p:nvSpPr>
        <p:spPr>
          <a:xfrm>
            <a:off x="6308325" y="2431250"/>
            <a:ext cx="2502300" cy="736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72" name="Google Shape;372;p52"/>
          <p:cNvSpPr txBox="1">
            <a:spLocks noGrp="1"/>
          </p:cNvSpPr>
          <p:nvPr>
            <p:ph type="body" idx="7"/>
          </p:nvPr>
        </p:nvSpPr>
        <p:spPr>
          <a:xfrm>
            <a:off x="5349150" y="457200"/>
            <a:ext cx="3572700" cy="1544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3" name="Google Shape;373;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roduct slide" type="titleOnly">
  <p:cSld name="TITLE_ONLY">
    <p:spTree>
      <p:nvGrpSpPr>
        <p:cNvPr id="1" name="Shape 374"/>
        <p:cNvGrpSpPr/>
        <p:nvPr/>
      </p:nvGrpSpPr>
      <p:grpSpPr>
        <a:xfrm>
          <a:off x="0" y="0"/>
          <a:ext cx="0" cy="0"/>
          <a:chOff x="0" y="0"/>
          <a:chExt cx="0" cy="0"/>
        </a:xfrm>
      </p:grpSpPr>
      <p:sp>
        <p:nvSpPr>
          <p:cNvPr id="375" name="Google Shape;375;p53"/>
          <p:cNvSpPr>
            <a:spLocks noGrp="1"/>
          </p:cNvSpPr>
          <p:nvPr>
            <p:ph type="pic" idx="2"/>
          </p:nvPr>
        </p:nvSpPr>
        <p:spPr>
          <a:xfrm>
            <a:off x="0" y="0"/>
            <a:ext cx="9144000" cy="5143500"/>
          </a:xfrm>
          <a:prstGeom prst="rect">
            <a:avLst/>
          </a:prstGeom>
          <a:noFill/>
          <a:ln>
            <a:noFill/>
          </a:ln>
        </p:spPr>
      </p:sp>
      <p:sp>
        <p:nvSpPr>
          <p:cNvPr id="376" name="Google Shape;376;p53"/>
          <p:cNvSpPr txBox="1">
            <a:spLocks noGrp="1"/>
          </p:cNvSpPr>
          <p:nvPr>
            <p:ph type="title"/>
          </p:nvPr>
        </p:nvSpPr>
        <p:spPr>
          <a:xfrm>
            <a:off x="230900" y="457175"/>
            <a:ext cx="4403700" cy="687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Clr>
                <a:schemeClr val="dk2"/>
              </a:buClr>
              <a:buSzPts val="4800"/>
              <a:buNone/>
              <a:defRPr>
                <a:solidFill>
                  <a:schemeClr val="dk2"/>
                </a:solidFill>
              </a:defRPr>
            </a:lvl2pPr>
            <a:lvl3pPr lvl="2">
              <a:spcBef>
                <a:spcPts val="0"/>
              </a:spcBef>
              <a:spcAft>
                <a:spcPts val="0"/>
              </a:spcAft>
              <a:buClr>
                <a:schemeClr val="dk2"/>
              </a:buClr>
              <a:buSzPts val="4800"/>
              <a:buNone/>
              <a:defRPr>
                <a:solidFill>
                  <a:schemeClr val="dk2"/>
                </a:solidFill>
              </a:defRPr>
            </a:lvl3pPr>
            <a:lvl4pPr lvl="3">
              <a:spcBef>
                <a:spcPts val="0"/>
              </a:spcBef>
              <a:spcAft>
                <a:spcPts val="0"/>
              </a:spcAft>
              <a:buClr>
                <a:schemeClr val="dk2"/>
              </a:buClr>
              <a:buSzPts val="4800"/>
              <a:buNone/>
              <a:defRPr>
                <a:solidFill>
                  <a:schemeClr val="dk2"/>
                </a:solidFill>
              </a:defRPr>
            </a:lvl4pPr>
            <a:lvl5pPr lvl="4">
              <a:spcBef>
                <a:spcPts val="0"/>
              </a:spcBef>
              <a:spcAft>
                <a:spcPts val="0"/>
              </a:spcAft>
              <a:buClr>
                <a:schemeClr val="dk2"/>
              </a:buClr>
              <a:buSzPts val="4800"/>
              <a:buNone/>
              <a:defRPr>
                <a:solidFill>
                  <a:schemeClr val="dk2"/>
                </a:solidFill>
              </a:defRPr>
            </a:lvl5pPr>
            <a:lvl6pPr lvl="5">
              <a:spcBef>
                <a:spcPts val="0"/>
              </a:spcBef>
              <a:spcAft>
                <a:spcPts val="0"/>
              </a:spcAft>
              <a:buClr>
                <a:schemeClr val="dk2"/>
              </a:buClr>
              <a:buSzPts val="4800"/>
              <a:buNone/>
              <a:defRPr>
                <a:solidFill>
                  <a:schemeClr val="dk2"/>
                </a:solidFill>
              </a:defRPr>
            </a:lvl6pPr>
            <a:lvl7pPr lvl="6">
              <a:spcBef>
                <a:spcPts val="0"/>
              </a:spcBef>
              <a:spcAft>
                <a:spcPts val="0"/>
              </a:spcAft>
              <a:buClr>
                <a:schemeClr val="dk2"/>
              </a:buClr>
              <a:buSzPts val="4800"/>
              <a:buNone/>
              <a:defRPr>
                <a:solidFill>
                  <a:schemeClr val="dk2"/>
                </a:solidFill>
              </a:defRPr>
            </a:lvl7pPr>
            <a:lvl8pPr lvl="7">
              <a:spcBef>
                <a:spcPts val="0"/>
              </a:spcBef>
              <a:spcAft>
                <a:spcPts val="0"/>
              </a:spcAft>
              <a:buClr>
                <a:schemeClr val="dk2"/>
              </a:buClr>
              <a:buSzPts val="4800"/>
              <a:buNone/>
              <a:defRPr>
                <a:solidFill>
                  <a:schemeClr val="dk2"/>
                </a:solidFill>
              </a:defRPr>
            </a:lvl8pPr>
            <a:lvl9pPr lvl="8">
              <a:spcBef>
                <a:spcPts val="0"/>
              </a:spcBef>
              <a:spcAft>
                <a:spcPts val="0"/>
              </a:spcAft>
              <a:buClr>
                <a:schemeClr val="dk2"/>
              </a:buClr>
              <a:buSzPts val="4800"/>
              <a:buNone/>
              <a:defRPr>
                <a:solidFill>
                  <a:schemeClr val="dk2"/>
                </a:solidFill>
              </a:defRPr>
            </a:lvl9pPr>
          </a:lstStyle>
          <a:p>
            <a:endParaRPr/>
          </a:p>
        </p:txBody>
      </p:sp>
      <p:sp>
        <p:nvSpPr>
          <p:cNvPr id="377" name="Google Shape;377;p53"/>
          <p:cNvSpPr txBox="1">
            <a:spLocks noGrp="1"/>
          </p:cNvSpPr>
          <p:nvPr>
            <p:ph type="subTitle" idx="1"/>
          </p:nvPr>
        </p:nvSpPr>
        <p:spPr>
          <a:xfrm>
            <a:off x="6057978" y="2290775"/>
            <a:ext cx="2857500" cy="417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378" name="Google Shape;378;p53"/>
          <p:cNvSpPr txBox="1">
            <a:spLocks noGrp="1"/>
          </p:cNvSpPr>
          <p:nvPr>
            <p:ph type="body" idx="3"/>
          </p:nvPr>
        </p:nvSpPr>
        <p:spPr>
          <a:xfrm>
            <a:off x="6057900" y="2814700"/>
            <a:ext cx="2857500" cy="2105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379" name="Google Shape;379;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1 slide">
  <p:cSld name="ONE_COLUMN_TEXT">
    <p:spTree>
      <p:nvGrpSpPr>
        <p:cNvPr id="1" name="Shape 380"/>
        <p:cNvGrpSpPr/>
        <p:nvPr/>
      </p:nvGrpSpPr>
      <p:grpSpPr>
        <a:xfrm>
          <a:off x="0" y="0"/>
          <a:ext cx="0" cy="0"/>
          <a:chOff x="0" y="0"/>
          <a:chExt cx="0" cy="0"/>
        </a:xfrm>
      </p:grpSpPr>
      <p:graphicFrame>
        <p:nvGraphicFramePr>
          <p:cNvPr id="381" name="Google Shape;381;p54"/>
          <p:cNvGraphicFramePr/>
          <p:nvPr/>
        </p:nvGraphicFramePr>
        <p:xfrm>
          <a:off x="228588" y="673800"/>
          <a:ext cx="3000000" cy="3000000"/>
        </p:xfrm>
        <a:graphic>
          <a:graphicData uri="http://schemas.openxmlformats.org/drawingml/2006/table">
            <a:tbl>
              <a:tblPr>
                <a:noFill/>
                <a:tableStyleId>{758F10E8-8655-4D2D-BFBF-DE29A7B241CB}</a:tableStyleId>
              </a:tblPr>
              <a:tblGrid>
                <a:gridCol w="8686800">
                  <a:extLst>
                    <a:ext uri="{9D8B030D-6E8A-4147-A177-3AD203B41FA5}">
                      <a16:colId xmlns:a16="http://schemas.microsoft.com/office/drawing/2014/main" val="20000"/>
                    </a:ext>
                  </a:extLst>
                </a:gridCol>
              </a:tblGrid>
              <a:tr h="1578575">
                <a:tc>
                  <a:txBody>
                    <a:bodyPr/>
                    <a:lstStyle/>
                    <a:p>
                      <a:pPr marL="0" lvl="0" indent="0" algn="l" rtl="0">
                        <a:spcBef>
                          <a:spcPts val="0"/>
                        </a:spcBef>
                        <a:spcAft>
                          <a:spcPts val="0"/>
                        </a:spcAft>
                        <a:buNone/>
                      </a:pPr>
                      <a:endParaRPr/>
                    </a:p>
                  </a:txBody>
                  <a:tcPr marL="91425" marR="91425" marT="91425" marB="91425">
                    <a:lnL w="28575" cap="flat" cmpd="sng">
                      <a:solidFill>
                        <a:srgbClr val="FFFCE9">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82" name="Google Shape;382;p54"/>
          <p:cNvSpPr txBox="1">
            <a:spLocks noGrp="1"/>
          </p:cNvSpPr>
          <p:nvPr>
            <p:ph type="title"/>
          </p:nvPr>
        </p:nvSpPr>
        <p:spPr>
          <a:xfrm>
            <a:off x="5351675" y="760825"/>
            <a:ext cx="3449400" cy="1404300"/>
          </a:xfrm>
          <a:prstGeom prst="rect">
            <a:avLst/>
          </a:prstGeom>
        </p:spPr>
        <p:txBody>
          <a:bodyPr spcFirstLastPara="1" wrap="square" lIns="91425" tIns="91425" rIns="91425" bIns="91425" anchor="ctr" anchorCtr="0">
            <a:normAutofit/>
          </a:bodyPr>
          <a:lstStyle>
            <a:lvl1pPr lvl="0" algn="r">
              <a:spcBef>
                <a:spcPts val="0"/>
              </a:spcBef>
              <a:spcAft>
                <a:spcPts val="0"/>
              </a:spcAft>
              <a:buClr>
                <a:schemeClr val="dk1"/>
              </a:buClr>
              <a:buSzPts val="9600"/>
              <a:buNone/>
              <a:defRPr sz="9600"/>
            </a:lvl1pPr>
            <a:lvl2pPr lvl="1" algn="r">
              <a:spcBef>
                <a:spcPts val="0"/>
              </a:spcBef>
              <a:spcAft>
                <a:spcPts val="0"/>
              </a:spcAft>
              <a:buSzPts val="4800"/>
              <a:buNone/>
              <a:defRPr/>
            </a:lvl2pPr>
            <a:lvl3pPr lvl="2" algn="r">
              <a:spcBef>
                <a:spcPts val="0"/>
              </a:spcBef>
              <a:spcAft>
                <a:spcPts val="0"/>
              </a:spcAft>
              <a:buSzPts val="4800"/>
              <a:buNone/>
              <a:defRPr/>
            </a:lvl3pPr>
            <a:lvl4pPr lvl="3" algn="r">
              <a:spcBef>
                <a:spcPts val="0"/>
              </a:spcBef>
              <a:spcAft>
                <a:spcPts val="0"/>
              </a:spcAft>
              <a:buSzPts val="4800"/>
              <a:buNone/>
              <a:defRPr/>
            </a:lvl4pPr>
            <a:lvl5pPr lvl="4" algn="r">
              <a:spcBef>
                <a:spcPts val="0"/>
              </a:spcBef>
              <a:spcAft>
                <a:spcPts val="0"/>
              </a:spcAft>
              <a:buSzPts val="4800"/>
              <a:buNone/>
              <a:defRPr/>
            </a:lvl5pPr>
            <a:lvl6pPr lvl="5" algn="r">
              <a:spcBef>
                <a:spcPts val="0"/>
              </a:spcBef>
              <a:spcAft>
                <a:spcPts val="0"/>
              </a:spcAft>
              <a:buSzPts val="4800"/>
              <a:buNone/>
              <a:defRPr/>
            </a:lvl6pPr>
            <a:lvl7pPr lvl="6" algn="r">
              <a:spcBef>
                <a:spcPts val="0"/>
              </a:spcBef>
              <a:spcAft>
                <a:spcPts val="0"/>
              </a:spcAft>
              <a:buSzPts val="4800"/>
              <a:buNone/>
              <a:defRPr/>
            </a:lvl7pPr>
            <a:lvl8pPr lvl="7" algn="r">
              <a:spcBef>
                <a:spcPts val="0"/>
              </a:spcBef>
              <a:spcAft>
                <a:spcPts val="0"/>
              </a:spcAft>
              <a:buSzPts val="4800"/>
              <a:buNone/>
              <a:defRPr/>
            </a:lvl8pPr>
            <a:lvl9pPr lvl="8" algn="r">
              <a:spcBef>
                <a:spcPts val="0"/>
              </a:spcBef>
              <a:spcAft>
                <a:spcPts val="0"/>
              </a:spcAft>
              <a:buSzPts val="4800"/>
              <a:buNone/>
              <a:defRPr/>
            </a:lvl9pPr>
          </a:lstStyle>
          <a:p>
            <a:endParaRPr/>
          </a:p>
        </p:txBody>
      </p:sp>
      <p:sp>
        <p:nvSpPr>
          <p:cNvPr id="383" name="Google Shape;383;p54"/>
          <p:cNvSpPr txBox="1">
            <a:spLocks noGrp="1"/>
          </p:cNvSpPr>
          <p:nvPr>
            <p:ph type="subTitle" idx="1"/>
          </p:nvPr>
        </p:nvSpPr>
        <p:spPr>
          <a:xfrm>
            <a:off x="227975" y="2357950"/>
            <a:ext cx="3572100" cy="46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384" name="Google Shape;384;p54"/>
          <p:cNvSpPr txBox="1">
            <a:spLocks noGrp="1"/>
          </p:cNvSpPr>
          <p:nvPr>
            <p:ph type="body" idx="2"/>
          </p:nvPr>
        </p:nvSpPr>
        <p:spPr>
          <a:xfrm>
            <a:off x="227875" y="2923725"/>
            <a:ext cx="3692400" cy="1996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dk1"/>
              </a:buClr>
              <a:buSzPts val="1200"/>
              <a:buChar char="●"/>
              <a:defRPr/>
            </a:lvl1pPr>
            <a:lvl2pPr marL="914400" lvl="1" indent="-304800">
              <a:spcBef>
                <a:spcPts val="0"/>
              </a:spcBef>
              <a:spcAft>
                <a:spcPts val="0"/>
              </a:spcAft>
              <a:buClr>
                <a:schemeClr val="dk1"/>
              </a:buClr>
              <a:buSzPts val="1200"/>
              <a:buChar char="○"/>
              <a:defRPr/>
            </a:lvl2pPr>
            <a:lvl3pPr marL="1371600" lvl="2" indent="-304800">
              <a:spcBef>
                <a:spcPts val="0"/>
              </a:spcBef>
              <a:spcAft>
                <a:spcPts val="0"/>
              </a:spcAft>
              <a:buClr>
                <a:schemeClr val="dk1"/>
              </a:buClr>
              <a:buSzPts val="1200"/>
              <a:buChar char="■"/>
              <a:defRPr/>
            </a:lvl3pPr>
            <a:lvl4pPr marL="1828800" lvl="3" indent="-304800">
              <a:spcBef>
                <a:spcPts val="0"/>
              </a:spcBef>
              <a:spcAft>
                <a:spcPts val="0"/>
              </a:spcAft>
              <a:buClr>
                <a:schemeClr val="dk1"/>
              </a:buClr>
              <a:buSzPts val="1200"/>
              <a:buChar char="●"/>
              <a:defRPr/>
            </a:lvl4pPr>
            <a:lvl5pPr marL="2286000" lvl="4" indent="-304800">
              <a:spcBef>
                <a:spcPts val="0"/>
              </a:spcBef>
              <a:spcAft>
                <a:spcPts val="0"/>
              </a:spcAft>
              <a:buClr>
                <a:schemeClr val="dk1"/>
              </a:buClr>
              <a:buSzPts val="1200"/>
              <a:buChar char="○"/>
              <a:defRPr/>
            </a:lvl5pPr>
            <a:lvl6pPr marL="2743200" lvl="5" indent="-304800">
              <a:spcBef>
                <a:spcPts val="0"/>
              </a:spcBef>
              <a:spcAft>
                <a:spcPts val="0"/>
              </a:spcAft>
              <a:buClr>
                <a:schemeClr val="dk1"/>
              </a:buClr>
              <a:buSzPts val="1200"/>
              <a:buChar char="■"/>
              <a:defRPr/>
            </a:lvl6pPr>
            <a:lvl7pPr marL="3200400" lvl="6" indent="-304800">
              <a:spcBef>
                <a:spcPts val="0"/>
              </a:spcBef>
              <a:spcAft>
                <a:spcPts val="0"/>
              </a:spcAft>
              <a:buClr>
                <a:schemeClr val="dk1"/>
              </a:buClr>
              <a:buSzPts val="1200"/>
              <a:buChar char="●"/>
              <a:defRPr/>
            </a:lvl7pPr>
            <a:lvl8pPr marL="3657600" lvl="7" indent="-304800">
              <a:spcBef>
                <a:spcPts val="0"/>
              </a:spcBef>
              <a:spcAft>
                <a:spcPts val="0"/>
              </a:spcAft>
              <a:buClr>
                <a:schemeClr val="dk1"/>
              </a:buClr>
              <a:buSzPts val="1200"/>
              <a:buChar char="○"/>
              <a:defRPr/>
            </a:lvl8pPr>
            <a:lvl9pPr marL="4114800" lvl="8" indent="-304800">
              <a:spcBef>
                <a:spcPts val="0"/>
              </a:spcBef>
              <a:spcAft>
                <a:spcPts val="0"/>
              </a:spcAft>
              <a:buClr>
                <a:schemeClr val="dk1"/>
              </a:buClr>
              <a:buSzPts val="1200"/>
              <a:buChar char="■"/>
              <a:defRPr/>
            </a:lvl9pPr>
          </a:lstStyle>
          <a:p>
            <a:endParaRPr/>
          </a:p>
        </p:txBody>
      </p:sp>
      <p:cxnSp>
        <p:nvCxnSpPr>
          <p:cNvPr id="385" name="Google Shape;385;p54"/>
          <p:cNvCxnSpPr/>
          <p:nvPr/>
        </p:nvCxnSpPr>
        <p:spPr>
          <a:xfrm>
            <a:off x="7700100" y="2252375"/>
            <a:ext cx="0" cy="281400"/>
          </a:xfrm>
          <a:prstGeom prst="straightConnector1">
            <a:avLst/>
          </a:prstGeom>
          <a:noFill/>
          <a:ln w="28575" cap="flat" cmpd="sng">
            <a:solidFill>
              <a:schemeClr val="dk1"/>
            </a:solidFill>
            <a:prstDash val="solid"/>
            <a:round/>
            <a:headEnd type="none" w="med" len="med"/>
            <a:tailEnd type="none" w="med" len="med"/>
          </a:ln>
        </p:spPr>
      </p:cxnSp>
      <p:sp>
        <p:nvSpPr>
          <p:cNvPr id="386" name="Google Shape;386;p54"/>
          <p:cNvSpPr txBox="1">
            <a:spLocks noGrp="1"/>
          </p:cNvSpPr>
          <p:nvPr>
            <p:ph type="subTitle" idx="3"/>
          </p:nvPr>
        </p:nvSpPr>
        <p:spPr>
          <a:xfrm>
            <a:off x="5351675" y="2357950"/>
            <a:ext cx="591900" cy="46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387" name="Google Shape;387;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KPI Updates">
  <p:cSld name="MAIN_POINT">
    <p:bg>
      <p:bgPr>
        <a:solidFill>
          <a:schemeClr val="lt1"/>
        </a:solidFill>
        <a:effectLst/>
      </p:bgPr>
    </p:bg>
    <p:spTree>
      <p:nvGrpSpPr>
        <p:cNvPr id="1" name="Shape 388"/>
        <p:cNvGrpSpPr/>
        <p:nvPr/>
      </p:nvGrpSpPr>
      <p:grpSpPr>
        <a:xfrm>
          <a:off x="0" y="0"/>
          <a:ext cx="0" cy="0"/>
          <a:chOff x="0" y="0"/>
          <a:chExt cx="0" cy="0"/>
        </a:xfrm>
      </p:grpSpPr>
      <p:graphicFrame>
        <p:nvGraphicFramePr>
          <p:cNvPr id="389" name="Google Shape;389;p55"/>
          <p:cNvGraphicFramePr/>
          <p:nvPr/>
        </p:nvGraphicFramePr>
        <p:xfrm>
          <a:off x="226313" y="1420925"/>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987150">
                <a:tc>
                  <a:txBody>
                    <a:bodyPr/>
                    <a:lstStyle/>
                    <a:p>
                      <a:pPr marL="0" lvl="0" indent="0" algn="l" rtl="0">
                        <a:spcBef>
                          <a:spcPts val="0"/>
                        </a:spcBef>
                        <a:spcAft>
                          <a:spcPts val="0"/>
                        </a:spcAft>
                        <a:buNone/>
                      </a:pPr>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90" name="Google Shape;390;p55"/>
          <p:cNvGraphicFramePr/>
          <p:nvPr/>
        </p:nvGraphicFramePr>
        <p:xfrm>
          <a:off x="226300" y="2657563"/>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987150">
                <a:tc>
                  <a:txBody>
                    <a:bodyPr/>
                    <a:lstStyle/>
                    <a:p>
                      <a:pPr marL="0" lvl="0" indent="0" algn="l" rtl="0">
                        <a:spcBef>
                          <a:spcPts val="0"/>
                        </a:spcBef>
                        <a:spcAft>
                          <a:spcPts val="0"/>
                        </a:spcAft>
                        <a:buNone/>
                      </a:pPr>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91" name="Google Shape;391;p55"/>
          <p:cNvGraphicFramePr/>
          <p:nvPr/>
        </p:nvGraphicFramePr>
        <p:xfrm>
          <a:off x="226300" y="3894500"/>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987150">
                <a:tc>
                  <a:txBody>
                    <a:bodyPr/>
                    <a:lstStyle/>
                    <a:p>
                      <a:pPr marL="0" lvl="0" indent="0" algn="l" rtl="0">
                        <a:spcBef>
                          <a:spcPts val="0"/>
                        </a:spcBef>
                        <a:spcAft>
                          <a:spcPts val="0"/>
                        </a:spcAft>
                        <a:buNone/>
                      </a:pPr>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92" name="Google Shape;392;p55"/>
          <p:cNvSpPr txBox="1">
            <a:spLocks noGrp="1"/>
          </p:cNvSpPr>
          <p:nvPr>
            <p:ph type="title"/>
          </p:nvPr>
        </p:nvSpPr>
        <p:spPr>
          <a:xfrm>
            <a:off x="230900" y="457200"/>
            <a:ext cx="44064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393" name="Google Shape;393;p55"/>
          <p:cNvSpPr txBox="1">
            <a:spLocks noGrp="1"/>
          </p:cNvSpPr>
          <p:nvPr>
            <p:ph type="subTitle" idx="1"/>
          </p:nvPr>
        </p:nvSpPr>
        <p:spPr>
          <a:xfrm>
            <a:off x="230900" y="1420775"/>
            <a:ext cx="2140200" cy="987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394" name="Google Shape;394;p55"/>
          <p:cNvSpPr txBox="1">
            <a:spLocks noGrp="1"/>
          </p:cNvSpPr>
          <p:nvPr>
            <p:ph type="subTitle" idx="2"/>
          </p:nvPr>
        </p:nvSpPr>
        <p:spPr>
          <a:xfrm>
            <a:off x="230900" y="2657638"/>
            <a:ext cx="2140200" cy="987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395" name="Google Shape;395;p55"/>
          <p:cNvSpPr txBox="1">
            <a:spLocks noGrp="1"/>
          </p:cNvSpPr>
          <p:nvPr>
            <p:ph type="subTitle" idx="3"/>
          </p:nvPr>
        </p:nvSpPr>
        <p:spPr>
          <a:xfrm>
            <a:off x="230900" y="3894525"/>
            <a:ext cx="2140200" cy="987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396" name="Google Shape;396;p55"/>
          <p:cNvSpPr txBox="1">
            <a:spLocks noGrp="1"/>
          </p:cNvSpPr>
          <p:nvPr>
            <p:ph type="body" idx="4"/>
          </p:nvPr>
        </p:nvSpPr>
        <p:spPr>
          <a:xfrm>
            <a:off x="3086100" y="1420975"/>
            <a:ext cx="2857500" cy="9870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397" name="Google Shape;397;p55"/>
          <p:cNvSpPr txBox="1">
            <a:spLocks noGrp="1"/>
          </p:cNvSpPr>
          <p:nvPr>
            <p:ph type="body" idx="5"/>
          </p:nvPr>
        </p:nvSpPr>
        <p:spPr>
          <a:xfrm>
            <a:off x="3086100" y="2657788"/>
            <a:ext cx="2857500" cy="9870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398" name="Google Shape;398;p55"/>
          <p:cNvSpPr txBox="1">
            <a:spLocks noGrp="1"/>
          </p:cNvSpPr>
          <p:nvPr>
            <p:ph type="body" idx="6"/>
          </p:nvPr>
        </p:nvSpPr>
        <p:spPr>
          <a:xfrm>
            <a:off x="3085975" y="3894525"/>
            <a:ext cx="2857500" cy="9870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399" name="Google Shape;399;p55"/>
          <p:cNvSpPr txBox="1">
            <a:spLocks noGrp="1"/>
          </p:cNvSpPr>
          <p:nvPr>
            <p:ph type="title" idx="7"/>
          </p:nvPr>
        </p:nvSpPr>
        <p:spPr>
          <a:xfrm>
            <a:off x="6106025" y="1421125"/>
            <a:ext cx="2811900" cy="987000"/>
          </a:xfrm>
          <a:prstGeom prst="rect">
            <a:avLst/>
          </a:prstGeom>
        </p:spPr>
        <p:txBody>
          <a:bodyPr spcFirstLastPara="1" wrap="square" lIns="91425" tIns="91425" rIns="91425" bIns="91425" anchor="ctr" anchorCtr="0">
            <a:normAutofit/>
          </a:bodyPr>
          <a:lstStyle>
            <a:lvl1pPr lvl="0" algn="r">
              <a:spcBef>
                <a:spcPts val="0"/>
              </a:spcBef>
              <a:spcAft>
                <a:spcPts val="0"/>
              </a:spcAft>
              <a:buClr>
                <a:schemeClr val="dk1"/>
              </a:buClr>
              <a:buSzPts val="7200"/>
              <a:buNone/>
              <a:defRPr sz="7200"/>
            </a:lvl1pPr>
            <a:lvl2pPr lvl="1" algn="r">
              <a:spcBef>
                <a:spcPts val="0"/>
              </a:spcBef>
              <a:spcAft>
                <a:spcPts val="0"/>
              </a:spcAft>
              <a:buSzPts val="7200"/>
              <a:buNone/>
              <a:defRPr sz="7200"/>
            </a:lvl2pPr>
            <a:lvl3pPr lvl="2" algn="r">
              <a:spcBef>
                <a:spcPts val="0"/>
              </a:spcBef>
              <a:spcAft>
                <a:spcPts val="0"/>
              </a:spcAft>
              <a:buSzPts val="7200"/>
              <a:buNone/>
              <a:defRPr sz="7200"/>
            </a:lvl3pPr>
            <a:lvl4pPr lvl="3" algn="r">
              <a:spcBef>
                <a:spcPts val="0"/>
              </a:spcBef>
              <a:spcAft>
                <a:spcPts val="0"/>
              </a:spcAft>
              <a:buSzPts val="7200"/>
              <a:buNone/>
              <a:defRPr sz="7200"/>
            </a:lvl4pPr>
            <a:lvl5pPr lvl="4" algn="r">
              <a:spcBef>
                <a:spcPts val="0"/>
              </a:spcBef>
              <a:spcAft>
                <a:spcPts val="0"/>
              </a:spcAft>
              <a:buSzPts val="7200"/>
              <a:buNone/>
              <a:defRPr sz="7200"/>
            </a:lvl5pPr>
            <a:lvl6pPr lvl="5" algn="r">
              <a:spcBef>
                <a:spcPts val="0"/>
              </a:spcBef>
              <a:spcAft>
                <a:spcPts val="0"/>
              </a:spcAft>
              <a:buSzPts val="7200"/>
              <a:buNone/>
              <a:defRPr sz="7200"/>
            </a:lvl6pPr>
            <a:lvl7pPr lvl="6" algn="r">
              <a:spcBef>
                <a:spcPts val="0"/>
              </a:spcBef>
              <a:spcAft>
                <a:spcPts val="0"/>
              </a:spcAft>
              <a:buSzPts val="7200"/>
              <a:buNone/>
              <a:defRPr sz="7200"/>
            </a:lvl7pPr>
            <a:lvl8pPr lvl="7" algn="r">
              <a:spcBef>
                <a:spcPts val="0"/>
              </a:spcBef>
              <a:spcAft>
                <a:spcPts val="0"/>
              </a:spcAft>
              <a:buSzPts val="7200"/>
              <a:buNone/>
              <a:defRPr sz="7200"/>
            </a:lvl8pPr>
            <a:lvl9pPr lvl="8" algn="r">
              <a:spcBef>
                <a:spcPts val="0"/>
              </a:spcBef>
              <a:spcAft>
                <a:spcPts val="0"/>
              </a:spcAft>
              <a:buSzPts val="7200"/>
              <a:buNone/>
              <a:defRPr sz="7200"/>
            </a:lvl9pPr>
          </a:lstStyle>
          <a:p>
            <a:endParaRPr/>
          </a:p>
        </p:txBody>
      </p:sp>
      <p:sp>
        <p:nvSpPr>
          <p:cNvPr id="400" name="Google Shape;400;p55"/>
          <p:cNvSpPr txBox="1">
            <a:spLocks noGrp="1"/>
          </p:cNvSpPr>
          <p:nvPr>
            <p:ph type="title" idx="8"/>
          </p:nvPr>
        </p:nvSpPr>
        <p:spPr>
          <a:xfrm>
            <a:off x="6106025" y="2657788"/>
            <a:ext cx="2811900" cy="987000"/>
          </a:xfrm>
          <a:prstGeom prst="rect">
            <a:avLst/>
          </a:prstGeom>
        </p:spPr>
        <p:txBody>
          <a:bodyPr spcFirstLastPara="1" wrap="square" lIns="91425" tIns="91425" rIns="91425" bIns="91425" anchor="ctr" anchorCtr="0">
            <a:normAutofit/>
          </a:bodyPr>
          <a:lstStyle>
            <a:lvl1pPr lvl="0" algn="r">
              <a:spcBef>
                <a:spcPts val="0"/>
              </a:spcBef>
              <a:spcAft>
                <a:spcPts val="0"/>
              </a:spcAft>
              <a:buClr>
                <a:schemeClr val="dk1"/>
              </a:buClr>
              <a:buSzPts val="7200"/>
              <a:buNone/>
              <a:defRPr sz="7200"/>
            </a:lvl1pPr>
            <a:lvl2pPr lvl="1" algn="r">
              <a:spcBef>
                <a:spcPts val="0"/>
              </a:spcBef>
              <a:spcAft>
                <a:spcPts val="0"/>
              </a:spcAft>
              <a:buSzPts val="7200"/>
              <a:buNone/>
              <a:defRPr sz="7200"/>
            </a:lvl2pPr>
            <a:lvl3pPr lvl="2" algn="r">
              <a:spcBef>
                <a:spcPts val="0"/>
              </a:spcBef>
              <a:spcAft>
                <a:spcPts val="0"/>
              </a:spcAft>
              <a:buSzPts val="7200"/>
              <a:buNone/>
              <a:defRPr sz="7200"/>
            </a:lvl3pPr>
            <a:lvl4pPr lvl="3" algn="r">
              <a:spcBef>
                <a:spcPts val="0"/>
              </a:spcBef>
              <a:spcAft>
                <a:spcPts val="0"/>
              </a:spcAft>
              <a:buSzPts val="7200"/>
              <a:buNone/>
              <a:defRPr sz="7200"/>
            </a:lvl4pPr>
            <a:lvl5pPr lvl="4" algn="r">
              <a:spcBef>
                <a:spcPts val="0"/>
              </a:spcBef>
              <a:spcAft>
                <a:spcPts val="0"/>
              </a:spcAft>
              <a:buSzPts val="7200"/>
              <a:buNone/>
              <a:defRPr sz="7200"/>
            </a:lvl5pPr>
            <a:lvl6pPr lvl="5" algn="r">
              <a:spcBef>
                <a:spcPts val="0"/>
              </a:spcBef>
              <a:spcAft>
                <a:spcPts val="0"/>
              </a:spcAft>
              <a:buSzPts val="7200"/>
              <a:buNone/>
              <a:defRPr sz="7200"/>
            </a:lvl6pPr>
            <a:lvl7pPr lvl="6" algn="r">
              <a:spcBef>
                <a:spcPts val="0"/>
              </a:spcBef>
              <a:spcAft>
                <a:spcPts val="0"/>
              </a:spcAft>
              <a:buSzPts val="7200"/>
              <a:buNone/>
              <a:defRPr sz="7200"/>
            </a:lvl7pPr>
            <a:lvl8pPr lvl="7" algn="r">
              <a:spcBef>
                <a:spcPts val="0"/>
              </a:spcBef>
              <a:spcAft>
                <a:spcPts val="0"/>
              </a:spcAft>
              <a:buSzPts val="7200"/>
              <a:buNone/>
              <a:defRPr sz="7200"/>
            </a:lvl8pPr>
            <a:lvl9pPr lvl="8" algn="r">
              <a:spcBef>
                <a:spcPts val="0"/>
              </a:spcBef>
              <a:spcAft>
                <a:spcPts val="0"/>
              </a:spcAft>
              <a:buSzPts val="7200"/>
              <a:buNone/>
              <a:defRPr sz="7200"/>
            </a:lvl9pPr>
          </a:lstStyle>
          <a:p>
            <a:endParaRPr/>
          </a:p>
        </p:txBody>
      </p:sp>
      <p:sp>
        <p:nvSpPr>
          <p:cNvPr id="401" name="Google Shape;401;p55"/>
          <p:cNvSpPr txBox="1">
            <a:spLocks noGrp="1"/>
          </p:cNvSpPr>
          <p:nvPr>
            <p:ph type="title" idx="9"/>
          </p:nvPr>
        </p:nvSpPr>
        <p:spPr>
          <a:xfrm>
            <a:off x="6106025" y="3894475"/>
            <a:ext cx="2811900" cy="987000"/>
          </a:xfrm>
          <a:prstGeom prst="rect">
            <a:avLst/>
          </a:prstGeom>
        </p:spPr>
        <p:txBody>
          <a:bodyPr spcFirstLastPara="1" wrap="square" lIns="91425" tIns="91425" rIns="91425" bIns="91425" anchor="ctr" anchorCtr="0">
            <a:normAutofit/>
          </a:bodyPr>
          <a:lstStyle>
            <a:lvl1pPr lvl="0" algn="r">
              <a:spcBef>
                <a:spcPts val="0"/>
              </a:spcBef>
              <a:spcAft>
                <a:spcPts val="0"/>
              </a:spcAft>
              <a:buClr>
                <a:schemeClr val="dk1"/>
              </a:buClr>
              <a:buSzPts val="7200"/>
              <a:buNone/>
              <a:defRPr sz="7200"/>
            </a:lvl1pPr>
            <a:lvl2pPr lvl="1" algn="r">
              <a:spcBef>
                <a:spcPts val="0"/>
              </a:spcBef>
              <a:spcAft>
                <a:spcPts val="0"/>
              </a:spcAft>
              <a:buSzPts val="7200"/>
              <a:buNone/>
              <a:defRPr sz="7200"/>
            </a:lvl2pPr>
            <a:lvl3pPr lvl="2" algn="r">
              <a:spcBef>
                <a:spcPts val="0"/>
              </a:spcBef>
              <a:spcAft>
                <a:spcPts val="0"/>
              </a:spcAft>
              <a:buSzPts val="7200"/>
              <a:buNone/>
              <a:defRPr sz="7200"/>
            </a:lvl3pPr>
            <a:lvl4pPr lvl="3" algn="r">
              <a:spcBef>
                <a:spcPts val="0"/>
              </a:spcBef>
              <a:spcAft>
                <a:spcPts val="0"/>
              </a:spcAft>
              <a:buSzPts val="7200"/>
              <a:buNone/>
              <a:defRPr sz="7200"/>
            </a:lvl4pPr>
            <a:lvl5pPr lvl="4" algn="r">
              <a:spcBef>
                <a:spcPts val="0"/>
              </a:spcBef>
              <a:spcAft>
                <a:spcPts val="0"/>
              </a:spcAft>
              <a:buSzPts val="7200"/>
              <a:buNone/>
              <a:defRPr sz="7200"/>
            </a:lvl5pPr>
            <a:lvl6pPr lvl="5" algn="r">
              <a:spcBef>
                <a:spcPts val="0"/>
              </a:spcBef>
              <a:spcAft>
                <a:spcPts val="0"/>
              </a:spcAft>
              <a:buSzPts val="7200"/>
              <a:buNone/>
              <a:defRPr sz="7200"/>
            </a:lvl6pPr>
            <a:lvl7pPr lvl="6" algn="r">
              <a:spcBef>
                <a:spcPts val="0"/>
              </a:spcBef>
              <a:spcAft>
                <a:spcPts val="0"/>
              </a:spcAft>
              <a:buSzPts val="7200"/>
              <a:buNone/>
              <a:defRPr sz="7200"/>
            </a:lvl7pPr>
            <a:lvl8pPr lvl="7" algn="r">
              <a:spcBef>
                <a:spcPts val="0"/>
              </a:spcBef>
              <a:spcAft>
                <a:spcPts val="0"/>
              </a:spcAft>
              <a:buSzPts val="7200"/>
              <a:buNone/>
              <a:defRPr sz="7200"/>
            </a:lvl8pPr>
            <a:lvl9pPr lvl="8" algn="r">
              <a:spcBef>
                <a:spcPts val="0"/>
              </a:spcBef>
              <a:spcAft>
                <a:spcPts val="0"/>
              </a:spcAft>
              <a:buSzPts val="7200"/>
              <a:buNone/>
              <a:defRPr sz="7200"/>
            </a:lvl9pPr>
          </a:lstStyle>
          <a:p>
            <a:endParaRPr/>
          </a:p>
        </p:txBody>
      </p:sp>
      <p:sp>
        <p:nvSpPr>
          <p:cNvPr id="402" name="Google Shape;402;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rketing pan">
  <p:cSld name="CUSTOM_7">
    <p:bg>
      <p:bgPr>
        <a:solidFill>
          <a:schemeClr val="dk1"/>
        </a:solidFill>
        <a:effectLst/>
      </p:bgPr>
    </p:bg>
    <p:spTree>
      <p:nvGrpSpPr>
        <p:cNvPr id="1" name="Shape 403"/>
        <p:cNvGrpSpPr/>
        <p:nvPr/>
      </p:nvGrpSpPr>
      <p:grpSpPr>
        <a:xfrm>
          <a:off x="0" y="0"/>
          <a:ext cx="0" cy="0"/>
          <a:chOff x="0" y="0"/>
          <a:chExt cx="0" cy="0"/>
        </a:xfrm>
      </p:grpSpPr>
      <p:graphicFrame>
        <p:nvGraphicFramePr>
          <p:cNvPr id="404" name="Google Shape;404;p56"/>
          <p:cNvGraphicFramePr/>
          <p:nvPr/>
        </p:nvGraphicFramePr>
        <p:xfrm>
          <a:off x="228588" y="1424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3719250">
                <a:tc>
                  <a:txBody>
                    <a:bodyPr/>
                    <a:lstStyle/>
                    <a:p>
                      <a:pPr marL="0" lvl="0" indent="0" algn="l" rtl="0">
                        <a:spcBef>
                          <a:spcPts val="0"/>
                        </a:spcBef>
                        <a:spcAft>
                          <a:spcPts val="0"/>
                        </a:spcAft>
                        <a:buNone/>
                      </a:pPr>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05" name="Google Shape;405;p56"/>
          <p:cNvGraphicFramePr/>
          <p:nvPr/>
        </p:nvGraphicFramePr>
        <p:xfrm>
          <a:off x="3216075" y="1424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3719250">
                <a:tc>
                  <a:txBody>
                    <a:bodyPr/>
                    <a:lstStyle/>
                    <a:p>
                      <a:pPr marL="0" lvl="0" indent="0" algn="l" rtl="0">
                        <a:spcBef>
                          <a:spcPts val="0"/>
                        </a:spcBef>
                        <a:spcAft>
                          <a:spcPts val="0"/>
                        </a:spcAft>
                        <a:buNone/>
                      </a:pPr>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06" name="Google Shape;406;p56"/>
          <p:cNvGraphicFramePr/>
          <p:nvPr/>
        </p:nvGraphicFramePr>
        <p:xfrm>
          <a:off x="6203563" y="1424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3719250">
                <a:tc>
                  <a:txBody>
                    <a:bodyPr/>
                    <a:lstStyle/>
                    <a:p>
                      <a:pPr marL="0" lvl="0" indent="0" algn="l" rtl="0">
                        <a:spcBef>
                          <a:spcPts val="0"/>
                        </a:spcBef>
                        <a:spcAft>
                          <a:spcPts val="0"/>
                        </a:spcAft>
                        <a:buNone/>
                      </a:pPr>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07" name="Google Shape;407;p56"/>
          <p:cNvSpPr txBox="1">
            <a:spLocks noGrp="1"/>
          </p:cNvSpPr>
          <p:nvPr>
            <p:ph type="title"/>
          </p:nvPr>
        </p:nvSpPr>
        <p:spPr>
          <a:xfrm>
            <a:off x="230900" y="454775"/>
            <a:ext cx="4406400" cy="442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Clr>
                <a:schemeClr val="dk2"/>
              </a:buClr>
              <a:buSzPts val="3600"/>
              <a:buNone/>
              <a:defRPr sz="3600">
                <a:solidFill>
                  <a:schemeClr val="dk2"/>
                </a:solidFill>
              </a:defRPr>
            </a:lvl2pPr>
            <a:lvl3pPr lvl="2">
              <a:spcBef>
                <a:spcPts val="0"/>
              </a:spcBef>
              <a:spcAft>
                <a:spcPts val="0"/>
              </a:spcAft>
              <a:buClr>
                <a:schemeClr val="dk2"/>
              </a:buClr>
              <a:buSzPts val="3600"/>
              <a:buNone/>
              <a:defRPr sz="3600">
                <a:solidFill>
                  <a:schemeClr val="dk2"/>
                </a:solidFill>
              </a:defRPr>
            </a:lvl3pPr>
            <a:lvl4pPr lvl="3">
              <a:spcBef>
                <a:spcPts val="0"/>
              </a:spcBef>
              <a:spcAft>
                <a:spcPts val="0"/>
              </a:spcAft>
              <a:buClr>
                <a:schemeClr val="dk2"/>
              </a:buClr>
              <a:buSzPts val="3600"/>
              <a:buNone/>
              <a:defRPr sz="3600">
                <a:solidFill>
                  <a:schemeClr val="dk2"/>
                </a:solidFill>
              </a:defRPr>
            </a:lvl4pPr>
            <a:lvl5pPr lvl="4">
              <a:spcBef>
                <a:spcPts val="0"/>
              </a:spcBef>
              <a:spcAft>
                <a:spcPts val="0"/>
              </a:spcAft>
              <a:buClr>
                <a:schemeClr val="dk2"/>
              </a:buClr>
              <a:buSzPts val="3600"/>
              <a:buNone/>
              <a:defRPr sz="3600">
                <a:solidFill>
                  <a:schemeClr val="dk2"/>
                </a:solidFill>
              </a:defRPr>
            </a:lvl5pPr>
            <a:lvl6pPr lvl="5">
              <a:spcBef>
                <a:spcPts val="0"/>
              </a:spcBef>
              <a:spcAft>
                <a:spcPts val="0"/>
              </a:spcAft>
              <a:buClr>
                <a:schemeClr val="dk2"/>
              </a:buClr>
              <a:buSzPts val="3600"/>
              <a:buNone/>
              <a:defRPr sz="3600">
                <a:solidFill>
                  <a:schemeClr val="dk2"/>
                </a:solidFill>
              </a:defRPr>
            </a:lvl6pPr>
            <a:lvl7pPr lvl="6">
              <a:spcBef>
                <a:spcPts val="0"/>
              </a:spcBef>
              <a:spcAft>
                <a:spcPts val="0"/>
              </a:spcAft>
              <a:buClr>
                <a:schemeClr val="dk2"/>
              </a:buClr>
              <a:buSzPts val="3600"/>
              <a:buNone/>
              <a:defRPr sz="3600">
                <a:solidFill>
                  <a:schemeClr val="dk2"/>
                </a:solidFill>
              </a:defRPr>
            </a:lvl7pPr>
            <a:lvl8pPr lvl="7">
              <a:spcBef>
                <a:spcPts val="0"/>
              </a:spcBef>
              <a:spcAft>
                <a:spcPts val="0"/>
              </a:spcAft>
              <a:buClr>
                <a:schemeClr val="dk2"/>
              </a:buClr>
              <a:buSzPts val="3600"/>
              <a:buNone/>
              <a:defRPr sz="3600">
                <a:solidFill>
                  <a:schemeClr val="dk2"/>
                </a:solidFill>
              </a:defRPr>
            </a:lvl8pPr>
            <a:lvl9pPr lvl="8">
              <a:spcBef>
                <a:spcPts val="0"/>
              </a:spcBef>
              <a:spcAft>
                <a:spcPts val="0"/>
              </a:spcAft>
              <a:buClr>
                <a:schemeClr val="dk2"/>
              </a:buClr>
              <a:buSzPts val="3600"/>
              <a:buNone/>
              <a:defRPr sz="3600">
                <a:solidFill>
                  <a:schemeClr val="dk2"/>
                </a:solidFill>
              </a:defRPr>
            </a:lvl9pPr>
          </a:lstStyle>
          <a:p>
            <a:endParaRPr/>
          </a:p>
        </p:txBody>
      </p:sp>
      <p:sp>
        <p:nvSpPr>
          <p:cNvPr id="408" name="Google Shape;408;p56"/>
          <p:cNvSpPr txBox="1">
            <a:spLocks noGrp="1"/>
          </p:cNvSpPr>
          <p:nvPr>
            <p:ph type="body" idx="1"/>
          </p:nvPr>
        </p:nvSpPr>
        <p:spPr>
          <a:xfrm>
            <a:off x="356300" y="2437750"/>
            <a:ext cx="2456400" cy="24624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409" name="Google Shape;409;p56"/>
          <p:cNvSpPr txBox="1">
            <a:spLocks noGrp="1"/>
          </p:cNvSpPr>
          <p:nvPr>
            <p:ph type="body" idx="2"/>
          </p:nvPr>
        </p:nvSpPr>
        <p:spPr>
          <a:xfrm>
            <a:off x="3343788" y="2437750"/>
            <a:ext cx="2456400" cy="24624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410" name="Google Shape;410;p56"/>
          <p:cNvSpPr txBox="1">
            <a:spLocks noGrp="1"/>
          </p:cNvSpPr>
          <p:nvPr>
            <p:ph type="body" idx="3"/>
          </p:nvPr>
        </p:nvSpPr>
        <p:spPr>
          <a:xfrm>
            <a:off x="6331275" y="2437750"/>
            <a:ext cx="2456400" cy="24624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411" name="Google Shape;411;p56"/>
          <p:cNvSpPr txBox="1">
            <a:spLocks noGrp="1"/>
          </p:cNvSpPr>
          <p:nvPr>
            <p:ph type="title" idx="4"/>
          </p:nvPr>
        </p:nvSpPr>
        <p:spPr>
          <a:xfrm>
            <a:off x="333350" y="1565975"/>
            <a:ext cx="2502300" cy="678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12" name="Google Shape;412;p56"/>
          <p:cNvSpPr txBox="1">
            <a:spLocks noGrp="1"/>
          </p:cNvSpPr>
          <p:nvPr>
            <p:ph type="title" idx="5"/>
          </p:nvPr>
        </p:nvSpPr>
        <p:spPr>
          <a:xfrm>
            <a:off x="3320850" y="1565975"/>
            <a:ext cx="2502300" cy="678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13" name="Google Shape;413;p56"/>
          <p:cNvSpPr txBox="1">
            <a:spLocks noGrp="1"/>
          </p:cNvSpPr>
          <p:nvPr>
            <p:ph type="title" idx="6"/>
          </p:nvPr>
        </p:nvSpPr>
        <p:spPr>
          <a:xfrm>
            <a:off x="6308325" y="1565975"/>
            <a:ext cx="2502300" cy="678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14" name="Google Shape;41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bjectives &amp; Key Results">
  <p:cSld name="CUSTOM_8">
    <p:spTree>
      <p:nvGrpSpPr>
        <p:cNvPr id="1" name="Shape 415"/>
        <p:cNvGrpSpPr/>
        <p:nvPr/>
      </p:nvGrpSpPr>
      <p:grpSpPr>
        <a:xfrm>
          <a:off x="0" y="0"/>
          <a:ext cx="0" cy="0"/>
          <a:chOff x="0" y="0"/>
          <a:chExt cx="0" cy="0"/>
        </a:xfrm>
      </p:grpSpPr>
      <p:sp>
        <p:nvSpPr>
          <p:cNvPr id="416" name="Google Shape;416;p57"/>
          <p:cNvSpPr txBox="1">
            <a:spLocks noGrp="1"/>
          </p:cNvSpPr>
          <p:nvPr>
            <p:ph type="title"/>
          </p:nvPr>
        </p:nvSpPr>
        <p:spPr>
          <a:xfrm>
            <a:off x="230900" y="457200"/>
            <a:ext cx="72618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417" name="Google Shape;417;p57"/>
          <p:cNvSpPr/>
          <p:nvPr/>
        </p:nvSpPr>
        <p:spPr>
          <a:xfrm>
            <a:off x="230900" y="1552700"/>
            <a:ext cx="8684400" cy="783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418" name="Google Shape;418;p57"/>
          <p:cNvSpPr/>
          <p:nvPr/>
        </p:nvSpPr>
        <p:spPr>
          <a:xfrm>
            <a:off x="229800" y="2414133"/>
            <a:ext cx="8684400" cy="783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419" name="Google Shape;419;p57"/>
          <p:cNvSpPr/>
          <p:nvPr/>
        </p:nvSpPr>
        <p:spPr>
          <a:xfrm>
            <a:off x="229800" y="3275567"/>
            <a:ext cx="8684400" cy="783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420" name="Google Shape;420;p57"/>
          <p:cNvSpPr/>
          <p:nvPr/>
        </p:nvSpPr>
        <p:spPr>
          <a:xfrm>
            <a:off x="229800" y="4137000"/>
            <a:ext cx="8684400" cy="783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421" name="Google Shape;421;p57"/>
          <p:cNvSpPr txBox="1">
            <a:spLocks noGrp="1"/>
          </p:cNvSpPr>
          <p:nvPr>
            <p:ph type="subTitle" idx="1"/>
          </p:nvPr>
        </p:nvSpPr>
        <p:spPr>
          <a:xfrm>
            <a:off x="228600" y="1552700"/>
            <a:ext cx="1782300" cy="783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1pPr>
            <a:lvl2pPr lvl="1">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2pPr>
            <a:lvl3pPr lvl="2">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3pPr>
            <a:lvl4pPr lvl="3">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4pPr>
            <a:lvl5pPr lvl="4">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5pPr>
            <a:lvl6pPr lvl="5">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6pPr>
            <a:lvl7pPr lvl="6">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7pPr>
            <a:lvl8pPr lvl="7">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8pPr>
            <a:lvl9pPr lvl="8">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9pPr>
          </a:lstStyle>
          <a:p>
            <a:endParaRPr/>
          </a:p>
        </p:txBody>
      </p:sp>
      <p:sp>
        <p:nvSpPr>
          <p:cNvPr id="422" name="Google Shape;422;p57"/>
          <p:cNvSpPr txBox="1">
            <a:spLocks noGrp="1"/>
          </p:cNvSpPr>
          <p:nvPr>
            <p:ph type="subTitle" idx="2"/>
          </p:nvPr>
        </p:nvSpPr>
        <p:spPr>
          <a:xfrm>
            <a:off x="228600" y="2414138"/>
            <a:ext cx="1782300" cy="783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1pPr>
            <a:lvl2pPr lvl="1">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2pPr>
            <a:lvl3pPr lvl="2">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3pPr>
            <a:lvl4pPr lvl="3">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4pPr>
            <a:lvl5pPr lvl="4">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5pPr>
            <a:lvl6pPr lvl="5">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6pPr>
            <a:lvl7pPr lvl="6">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7pPr>
            <a:lvl8pPr lvl="7">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8pPr>
            <a:lvl9pPr lvl="8">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9pPr>
          </a:lstStyle>
          <a:p>
            <a:endParaRPr/>
          </a:p>
        </p:txBody>
      </p:sp>
      <p:sp>
        <p:nvSpPr>
          <p:cNvPr id="423" name="Google Shape;423;p57"/>
          <p:cNvSpPr txBox="1">
            <a:spLocks noGrp="1"/>
          </p:cNvSpPr>
          <p:nvPr>
            <p:ph type="subTitle" idx="3"/>
          </p:nvPr>
        </p:nvSpPr>
        <p:spPr>
          <a:xfrm>
            <a:off x="228600" y="3275563"/>
            <a:ext cx="1782300" cy="783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1pPr>
            <a:lvl2pPr lvl="1">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2pPr>
            <a:lvl3pPr lvl="2">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3pPr>
            <a:lvl4pPr lvl="3">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4pPr>
            <a:lvl5pPr lvl="4">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5pPr>
            <a:lvl6pPr lvl="5">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6pPr>
            <a:lvl7pPr lvl="6">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7pPr>
            <a:lvl8pPr lvl="7">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8pPr>
            <a:lvl9pPr lvl="8">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9pPr>
          </a:lstStyle>
          <a:p>
            <a:endParaRPr/>
          </a:p>
        </p:txBody>
      </p:sp>
      <p:sp>
        <p:nvSpPr>
          <p:cNvPr id="424" name="Google Shape;424;p57"/>
          <p:cNvSpPr txBox="1">
            <a:spLocks noGrp="1"/>
          </p:cNvSpPr>
          <p:nvPr>
            <p:ph type="subTitle" idx="4"/>
          </p:nvPr>
        </p:nvSpPr>
        <p:spPr>
          <a:xfrm>
            <a:off x="228600" y="4136988"/>
            <a:ext cx="1782300" cy="783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1pPr>
            <a:lvl2pPr lvl="1">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2pPr>
            <a:lvl3pPr lvl="2">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3pPr>
            <a:lvl4pPr lvl="3">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4pPr>
            <a:lvl5pPr lvl="4">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5pPr>
            <a:lvl6pPr lvl="5">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6pPr>
            <a:lvl7pPr lvl="6">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7pPr>
            <a:lvl8pPr lvl="7">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8pPr>
            <a:lvl9pPr lvl="8">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9pPr>
          </a:lstStyle>
          <a:p>
            <a:endParaRPr/>
          </a:p>
        </p:txBody>
      </p:sp>
      <p:sp>
        <p:nvSpPr>
          <p:cNvPr id="425" name="Google Shape;425;p57"/>
          <p:cNvSpPr txBox="1">
            <a:spLocks noGrp="1"/>
          </p:cNvSpPr>
          <p:nvPr>
            <p:ph type="body" idx="5"/>
          </p:nvPr>
        </p:nvSpPr>
        <p:spPr>
          <a:xfrm>
            <a:off x="3940475" y="1552850"/>
            <a:ext cx="4973700" cy="7830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426" name="Google Shape;426;p57"/>
          <p:cNvSpPr txBox="1">
            <a:spLocks noGrp="1"/>
          </p:cNvSpPr>
          <p:nvPr>
            <p:ph type="body" idx="6"/>
          </p:nvPr>
        </p:nvSpPr>
        <p:spPr>
          <a:xfrm>
            <a:off x="3940475" y="2414213"/>
            <a:ext cx="4973700" cy="7830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427" name="Google Shape;427;p57"/>
          <p:cNvSpPr txBox="1">
            <a:spLocks noGrp="1"/>
          </p:cNvSpPr>
          <p:nvPr>
            <p:ph type="body" idx="7"/>
          </p:nvPr>
        </p:nvSpPr>
        <p:spPr>
          <a:xfrm>
            <a:off x="3940475" y="3275613"/>
            <a:ext cx="4973700" cy="7830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428" name="Google Shape;428;p57"/>
          <p:cNvSpPr txBox="1">
            <a:spLocks noGrp="1"/>
          </p:cNvSpPr>
          <p:nvPr>
            <p:ph type="body" idx="8"/>
          </p:nvPr>
        </p:nvSpPr>
        <p:spPr>
          <a:xfrm>
            <a:off x="3940475" y="4137013"/>
            <a:ext cx="4973700" cy="7830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429" name="Google Shape;429;p57"/>
          <p:cNvSpPr txBox="1">
            <a:spLocks noGrp="1"/>
          </p:cNvSpPr>
          <p:nvPr>
            <p:ph type="subTitle" idx="9"/>
          </p:nvPr>
        </p:nvSpPr>
        <p:spPr>
          <a:xfrm>
            <a:off x="3205625" y="1552850"/>
            <a:ext cx="714600" cy="783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1pPr>
            <a:lvl2pPr lvl="1">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2pPr>
            <a:lvl3pPr lvl="2">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3pPr>
            <a:lvl4pPr lvl="3">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4pPr>
            <a:lvl5pPr lvl="4">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5pPr>
            <a:lvl6pPr lvl="5">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6pPr>
            <a:lvl7pPr lvl="6">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7pPr>
            <a:lvl8pPr lvl="7">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8pPr>
            <a:lvl9pPr lvl="8">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9pPr>
          </a:lstStyle>
          <a:p>
            <a:endParaRPr/>
          </a:p>
        </p:txBody>
      </p:sp>
      <p:sp>
        <p:nvSpPr>
          <p:cNvPr id="430" name="Google Shape;430;p57"/>
          <p:cNvSpPr txBox="1">
            <a:spLocks noGrp="1"/>
          </p:cNvSpPr>
          <p:nvPr>
            <p:ph type="subTitle" idx="13"/>
          </p:nvPr>
        </p:nvSpPr>
        <p:spPr>
          <a:xfrm>
            <a:off x="3205625" y="2414292"/>
            <a:ext cx="714600" cy="783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1pPr>
            <a:lvl2pPr lvl="1">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2pPr>
            <a:lvl3pPr lvl="2">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3pPr>
            <a:lvl4pPr lvl="3">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4pPr>
            <a:lvl5pPr lvl="4">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5pPr>
            <a:lvl6pPr lvl="5">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6pPr>
            <a:lvl7pPr lvl="6">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7pPr>
            <a:lvl8pPr lvl="7">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8pPr>
            <a:lvl9pPr lvl="8">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9pPr>
          </a:lstStyle>
          <a:p>
            <a:endParaRPr/>
          </a:p>
        </p:txBody>
      </p:sp>
      <p:sp>
        <p:nvSpPr>
          <p:cNvPr id="431" name="Google Shape;431;p57"/>
          <p:cNvSpPr txBox="1">
            <a:spLocks noGrp="1"/>
          </p:cNvSpPr>
          <p:nvPr>
            <p:ph type="subTitle" idx="14"/>
          </p:nvPr>
        </p:nvSpPr>
        <p:spPr>
          <a:xfrm>
            <a:off x="3205625" y="3275721"/>
            <a:ext cx="714600" cy="783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1pPr>
            <a:lvl2pPr lvl="1">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2pPr>
            <a:lvl3pPr lvl="2">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3pPr>
            <a:lvl4pPr lvl="3">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4pPr>
            <a:lvl5pPr lvl="4">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5pPr>
            <a:lvl6pPr lvl="5">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6pPr>
            <a:lvl7pPr lvl="6">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7pPr>
            <a:lvl8pPr lvl="7">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8pPr>
            <a:lvl9pPr lvl="8">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9pPr>
          </a:lstStyle>
          <a:p>
            <a:endParaRPr/>
          </a:p>
        </p:txBody>
      </p:sp>
      <p:sp>
        <p:nvSpPr>
          <p:cNvPr id="432" name="Google Shape;432;p57"/>
          <p:cNvSpPr txBox="1">
            <a:spLocks noGrp="1"/>
          </p:cNvSpPr>
          <p:nvPr>
            <p:ph type="subTitle" idx="15"/>
          </p:nvPr>
        </p:nvSpPr>
        <p:spPr>
          <a:xfrm>
            <a:off x="3205625" y="4137150"/>
            <a:ext cx="714600" cy="783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1pPr>
            <a:lvl2pPr lvl="1">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2pPr>
            <a:lvl3pPr lvl="2">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3pPr>
            <a:lvl4pPr lvl="3">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4pPr>
            <a:lvl5pPr lvl="4">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5pPr>
            <a:lvl6pPr lvl="5">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6pPr>
            <a:lvl7pPr lvl="6">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7pPr>
            <a:lvl8pPr lvl="7">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8pPr>
            <a:lvl9pPr lvl="8">
              <a:spcBef>
                <a:spcPts val="0"/>
              </a:spcBef>
              <a:spcAft>
                <a:spcPts val="0"/>
              </a:spcAft>
              <a:buClr>
                <a:schemeClr val="dk2"/>
              </a:buClr>
              <a:buSzPts val="1800"/>
              <a:buFont typeface="Crimson Pro Medium"/>
              <a:buNone/>
              <a:defRPr sz="1800">
                <a:solidFill>
                  <a:schemeClr val="dk2"/>
                </a:solidFill>
                <a:latin typeface="Crimson Pro Medium"/>
                <a:ea typeface="Crimson Pro Medium"/>
                <a:cs typeface="Crimson Pro Medium"/>
                <a:sym typeface="Crimson Pro Medium"/>
              </a:defRPr>
            </a:lvl9pPr>
          </a:lstStyle>
          <a:p>
            <a:endParaRPr/>
          </a:p>
        </p:txBody>
      </p:sp>
      <p:sp>
        <p:nvSpPr>
          <p:cNvPr id="433" name="Google Shape;433;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Key Takeaway">
  <p:cSld name="CUSTOM_9">
    <p:bg>
      <p:bgPr>
        <a:solidFill>
          <a:schemeClr val="lt1"/>
        </a:solidFill>
        <a:effectLst/>
      </p:bgPr>
    </p:bg>
    <p:spTree>
      <p:nvGrpSpPr>
        <p:cNvPr id="1" name="Shape 434"/>
        <p:cNvGrpSpPr/>
        <p:nvPr/>
      </p:nvGrpSpPr>
      <p:grpSpPr>
        <a:xfrm>
          <a:off x="0" y="0"/>
          <a:ext cx="0" cy="0"/>
          <a:chOff x="0" y="0"/>
          <a:chExt cx="0" cy="0"/>
        </a:xfrm>
      </p:grpSpPr>
      <p:sp>
        <p:nvSpPr>
          <p:cNvPr id="435" name="Google Shape;435;p58"/>
          <p:cNvSpPr txBox="1">
            <a:spLocks noGrp="1"/>
          </p:cNvSpPr>
          <p:nvPr>
            <p:ph type="title"/>
          </p:nvPr>
        </p:nvSpPr>
        <p:spPr>
          <a:xfrm>
            <a:off x="230900" y="457200"/>
            <a:ext cx="44064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436" name="Google Shape;436;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rketing Channel Activation">
  <p:cSld name="CUSTOM_9_1">
    <p:bg>
      <p:bgPr>
        <a:solidFill>
          <a:schemeClr val="lt1"/>
        </a:solidFill>
        <a:effectLst/>
      </p:bgPr>
    </p:bg>
    <p:spTree>
      <p:nvGrpSpPr>
        <p:cNvPr id="1" name="Shape 437"/>
        <p:cNvGrpSpPr/>
        <p:nvPr/>
      </p:nvGrpSpPr>
      <p:grpSpPr>
        <a:xfrm>
          <a:off x="0" y="0"/>
          <a:ext cx="0" cy="0"/>
          <a:chOff x="0" y="0"/>
          <a:chExt cx="0" cy="0"/>
        </a:xfrm>
      </p:grpSpPr>
      <p:grpSp>
        <p:nvGrpSpPr>
          <p:cNvPr id="438" name="Google Shape;438;p59"/>
          <p:cNvGrpSpPr/>
          <p:nvPr/>
        </p:nvGrpSpPr>
        <p:grpSpPr>
          <a:xfrm>
            <a:off x="4637287" y="1494264"/>
            <a:ext cx="4163582" cy="3311923"/>
            <a:chOff x="376350" y="1494264"/>
            <a:chExt cx="6291300" cy="3311923"/>
          </a:xfrm>
        </p:grpSpPr>
        <p:cxnSp>
          <p:nvCxnSpPr>
            <p:cNvPr id="439" name="Google Shape;439;p59"/>
            <p:cNvCxnSpPr/>
            <p:nvPr/>
          </p:nvCxnSpPr>
          <p:spPr>
            <a:xfrm>
              <a:off x="376350" y="1494264"/>
              <a:ext cx="6291300" cy="0"/>
            </a:xfrm>
            <a:prstGeom prst="straightConnector1">
              <a:avLst/>
            </a:prstGeom>
            <a:noFill/>
            <a:ln w="19050" cap="flat" cmpd="sng">
              <a:solidFill>
                <a:schemeClr val="dk1"/>
              </a:solidFill>
              <a:prstDash val="solid"/>
              <a:round/>
              <a:headEnd type="none" w="med" len="med"/>
              <a:tailEnd type="none" w="med" len="med"/>
            </a:ln>
          </p:spPr>
        </p:cxnSp>
        <p:cxnSp>
          <p:nvCxnSpPr>
            <p:cNvPr id="440" name="Google Shape;440;p59"/>
            <p:cNvCxnSpPr/>
            <p:nvPr/>
          </p:nvCxnSpPr>
          <p:spPr>
            <a:xfrm>
              <a:off x="376350" y="2317875"/>
              <a:ext cx="6291300" cy="0"/>
            </a:xfrm>
            <a:prstGeom prst="straightConnector1">
              <a:avLst/>
            </a:prstGeom>
            <a:noFill/>
            <a:ln w="19050" cap="flat" cmpd="sng">
              <a:solidFill>
                <a:schemeClr val="dk1"/>
              </a:solidFill>
              <a:prstDash val="solid"/>
              <a:round/>
              <a:headEnd type="none" w="med" len="med"/>
              <a:tailEnd type="none" w="med" len="med"/>
            </a:ln>
          </p:spPr>
        </p:cxnSp>
        <p:cxnSp>
          <p:nvCxnSpPr>
            <p:cNvPr id="441" name="Google Shape;441;p59"/>
            <p:cNvCxnSpPr/>
            <p:nvPr/>
          </p:nvCxnSpPr>
          <p:spPr>
            <a:xfrm>
              <a:off x="376350" y="3150225"/>
              <a:ext cx="6291300" cy="0"/>
            </a:xfrm>
            <a:prstGeom prst="straightConnector1">
              <a:avLst/>
            </a:prstGeom>
            <a:noFill/>
            <a:ln w="19050" cap="flat" cmpd="sng">
              <a:solidFill>
                <a:schemeClr val="dk1"/>
              </a:solidFill>
              <a:prstDash val="solid"/>
              <a:round/>
              <a:headEnd type="none" w="med" len="med"/>
              <a:tailEnd type="none" w="med" len="med"/>
            </a:ln>
          </p:spPr>
        </p:cxnSp>
        <p:cxnSp>
          <p:nvCxnSpPr>
            <p:cNvPr id="442" name="Google Shape;442;p59"/>
            <p:cNvCxnSpPr/>
            <p:nvPr/>
          </p:nvCxnSpPr>
          <p:spPr>
            <a:xfrm>
              <a:off x="376350" y="3982575"/>
              <a:ext cx="6291300" cy="0"/>
            </a:xfrm>
            <a:prstGeom prst="straightConnector1">
              <a:avLst/>
            </a:prstGeom>
            <a:noFill/>
            <a:ln w="19050" cap="flat" cmpd="sng">
              <a:solidFill>
                <a:schemeClr val="dk1"/>
              </a:solidFill>
              <a:prstDash val="solid"/>
              <a:round/>
              <a:headEnd type="none" w="med" len="med"/>
              <a:tailEnd type="none" w="med" len="med"/>
            </a:ln>
          </p:spPr>
        </p:cxnSp>
        <p:cxnSp>
          <p:nvCxnSpPr>
            <p:cNvPr id="443" name="Google Shape;443;p59"/>
            <p:cNvCxnSpPr/>
            <p:nvPr/>
          </p:nvCxnSpPr>
          <p:spPr>
            <a:xfrm>
              <a:off x="376350" y="4806186"/>
              <a:ext cx="6291300" cy="0"/>
            </a:xfrm>
            <a:prstGeom prst="straightConnector1">
              <a:avLst/>
            </a:prstGeom>
            <a:noFill/>
            <a:ln w="19050" cap="flat" cmpd="sng">
              <a:solidFill>
                <a:schemeClr val="dk1"/>
              </a:solidFill>
              <a:prstDash val="solid"/>
              <a:round/>
              <a:headEnd type="none" w="med" len="med"/>
              <a:tailEnd type="none" w="med" len="med"/>
            </a:ln>
          </p:spPr>
        </p:cxnSp>
      </p:grpSp>
      <p:sp>
        <p:nvSpPr>
          <p:cNvPr id="444" name="Google Shape;444;p59"/>
          <p:cNvSpPr/>
          <p:nvPr/>
        </p:nvSpPr>
        <p:spPr>
          <a:xfrm rot="10800000">
            <a:off x="342900" y="1485525"/>
            <a:ext cx="6358200" cy="3329400"/>
          </a:xfrm>
          <a:prstGeom prst="trapezoid">
            <a:avLst>
              <a:gd name="adj" fmla="val 5774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445" name="Google Shape;445;p59"/>
          <p:cNvSpPr txBox="1">
            <a:spLocks noGrp="1"/>
          </p:cNvSpPr>
          <p:nvPr>
            <p:ph type="title"/>
          </p:nvPr>
        </p:nvSpPr>
        <p:spPr>
          <a:xfrm>
            <a:off x="230900" y="457200"/>
            <a:ext cx="44064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grpSp>
        <p:nvGrpSpPr>
          <p:cNvPr id="446" name="Google Shape;446;p59"/>
          <p:cNvGrpSpPr/>
          <p:nvPr/>
        </p:nvGrpSpPr>
        <p:grpSpPr>
          <a:xfrm>
            <a:off x="342887" y="2317875"/>
            <a:ext cx="5878660" cy="1664700"/>
            <a:chOff x="376350" y="2317875"/>
            <a:chExt cx="5817000" cy="1664700"/>
          </a:xfrm>
        </p:grpSpPr>
        <p:cxnSp>
          <p:nvCxnSpPr>
            <p:cNvPr id="447" name="Google Shape;447;p59"/>
            <p:cNvCxnSpPr/>
            <p:nvPr/>
          </p:nvCxnSpPr>
          <p:spPr>
            <a:xfrm>
              <a:off x="376350" y="2317875"/>
              <a:ext cx="5817000" cy="0"/>
            </a:xfrm>
            <a:prstGeom prst="straightConnector1">
              <a:avLst/>
            </a:prstGeom>
            <a:noFill/>
            <a:ln w="19050" cap="flat" cmpd="sng">
              <a:solidFill>
                <a:schemeClr val="lt1"/>
              </a:solidFill>
              <a:prstDash val="solid"/>
              <a:round/>
              <a:headEnd type="none" w="med" len="med"/>
              <a:tailEnd type="none" w="med" len="med"/>
            </a:ln>
          </p:spPr>
        </p:cxnSp>
        <p:cxnSp>
          <p:nvCxnSpPr>
            <p:cNvPr id="448" name="Google Shape;448;p59"/>
            <p:cNvCxnSpPr>
              <a:endCxn id="444" idx="1"/>
            </p:cNvCxnSpPr>
            <p:nvPr/>
          </p:nvCxnSpPr>
          <p:spPr>
            <a:xfrm>
              <a:off x="376374" y="3150225"/>
              <a:ext cx="5340300" cy="0"/>
            </a:xfrm>
            <a:prstGeom prst="straightConnector1">
              <a:avLst/>
            </a:prstGeom>
            <a:noFill/>
            <a:ln w="19050" cap="flat" cmpd="sng">
              <a:solidFill>
                <a:schemeClr val="lt1"/>
              </a:solidFill>
              <a:prstDash val="solid"/>
              <a:round/>
              <a:headEnd type="none" w="med" len="med"/>
              <a:tailEnd type="none" w="med" len="med"/>
            </a:ln>
          </p:spPr>
        </p:cxnSp>
        <p:cxnSp>
          <p:nvCxnSpPr>
            <p:cNvPr id="449" name="Google Shape;449;p59"/>
            <p:cNvCxnSpPr/>
            <p:nvPr/>
          </p:nvCxnSpPr>
          <p:spPr>
            <a:xfrm>
              <a:off x="376350" y="3982575"/>
              <a:ext cx="4865700" cy="0"/>
            </a:xfrm>
            <a:prstGeom prst="straightConnector1">
              <a:avLst/>
            </a:prstGeom>
            <a:noFill/>
            <a:ln w="19050" cap="flat" cmpd="sng">
              <a:solidFill>
                <a:schemeClr val="lt1"/>
              </a:solidFill>
              <a:prstDash val="solid"/>
              <a:round/>
              <a:headEnd type="none" w="med" len="med"/>
              <a:tailEnd type="none" w="med" len="med"/>
            </a:ln>
          </p:spPr>
        </p:cxnSp>
      </p:grpSp>
      <p:sp>
        <p:nvSpPr>
          <p:cNvPr id="450" name="Google Shape;450;p59"/>
          <p:cNvSpPr txBox="1">
            <a:spLocks noGrp="1"/>
          </p:cNvSpPr>
          <p:nvPr>
            <p:ph type="subTitle" idx="1"/>
          </p:nvPr>
        </p:nvSpPr>
        <p:spPr>
          <a:xfrm>
            <a:off x="2630850" y="1503002"/>
            <a:ext cx="1782300" cy="783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1pPr>
            <a:lvl2pPr lvl="1"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2pPr>
            <a:lvl3pPr lvl="2"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3pPr>
            <a:lvl4pPr lvl="3"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4pPr>
            <a:lvl5pPr lvl="4"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5pPr>
            <a:lvl6pPr lvl="5"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6pPr>
            <a:lvl7pPr lvl="6"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7pPr>
            <a:lvl8pPr lvl="7"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8pPr>
            <a:lvl9pPr lvl="8"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9pPr>
          </a:lstStyle>
          <a:p>
            <a:endParaRPr/>
          </a:p>
        </p:txBody>
      </p:sp>
      <p:sp>
        <p:nvSpPr>
          <p:cNvPr id="451" name="Google Shape;451;p59"/>
          <p:cNvSpPr txBox="1">
            <a:spLocks noGrp="1"/>
          </p:cNvSpPr>
          <p:nvPr>
            <p:ph type="subTitle" idx="2"/>
          </p:nvPr>
        </p:nvSpPr>
        <p:spPr>
          <a:xfrm>
            <a:off x="2630850" y="2359377"/>
            <a:ext cx="1782300" cy="783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1pPr>
            <a:lvl2pPr lvl="1"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2pPr>
            <a:lvl3pPr lvl="2"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3pPr>
            <a:lvl4pPr lvl="3"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4pPr>
            <a:lvl5pPr lvl="4"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5pPr>
            <a:lvl6pPr lvl="5"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6pPr>
            <a:lvl7pPr lvl="6"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7pPr>
            <a:lvl8pPr lvl="7"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8pPr>
            <a:lvl9pPr lvl="8"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9pPr>
          </a:lstStyle>
          <a:p>
            <a:endParaRPr/>
          </a:p>
        </p:txBody>
      </p:sp>
      <p:sp>
        <p:nvSpPr>
          <p:cNvPr id="452" name="Google Shape;452;p59"/>
          <p:cNvSpPr txBox="1">
            <a:spLocks noGrp="1"/>
          </p:cNvSpPr>
          <p:nvPr>
            <p:ph type="subTitle" idx="3"/>
          </p:nvPr>
        </p:nvSpPr>
        <p:spPr>
          <a:xfrm>
            <a:off x="2630850" y="3142377"/>
            <a:ext cx="1782300" cy="783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1pPr>
            <a:lvl2pPr lvl="1"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2pPr>
            <a:lvl3pPr lvl="2"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3pPr>
            <a:lvl4pPr lvl="3"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4pPr>
            <a:lvl5pPr lvl="4"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5pPr>
            <a:lvl6pPr lvl="5"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6pPr>
            <a:lvl7pPr lvl="6"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7pPr>
            <a:lvl8pPr lvl="7"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8pPr>
            <a:lvl9pPr lvl="8"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9pPr>
          </a:lstStyle>
          <a:p>
            <a:endParaRPr/>
          </a:p>
        </p:txBody>
      </p:sp>
      <p:sp>
        <p:nvSpPr>
          <p:cNvPr id="453" name="Google Shape;453;p59"/>
          <p:cNvSpPr txBox="1">
            <a:spLocks noGrp="1"/>
          </p:cNvSpPr>
          <p:nvPr>
            <p:ph type="subTitle" idx="4"/>
          </p:nvPr>
        </p:nvSpPr>
        <p:spPr>
          <a:xfrm>
            <a:off x="2630850" y="3998752"/>
            <a:ext cx="1782300" cy="783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1pPr>
            <a:lvl2pPr lvl="1"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2pPr>
            <a:lvl3pPr lvl="2"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3pPr>
            <a:lvl4pPr lvl="3"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4pPr>
            <a:lvl5pPr lvl="4"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5pPr>
            <a:lvl6pPr lvl="5"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6pPr>
            <a:lvl7pPr lvl="6"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7pPr>
            <a:lvl8pPr lvl="7"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8pPr>
            <a:lvl9pPr lvl="8" algn="ctr">
              <a:spcBef>
                <a:spcPts val="0"/>
              </a:spcBef>
              <a:spcAft>
                <a:spcPts val="0"/>
              </a:spcAft>
              <a:buClr>
                <a:schemeClr val="lt1"/>
              </a:buClr>
              <a:buSzPts val="1800"/>
              <a:buFont typeface="Crimson Pro Medium"/>
              <a:buNone/>
              <a:defRPr sz="1800">
                <a:solidFill>
                  <a:schemeClr val="lt1"/>
                </a:solidFill>
                <a:latin typeface="Crimson Pro Medium"/>
                <a:ea typeface="Crimson Pro Medium"/>
                <a:cs typeface="Crimson Pro Medium"/>
                <a:sym typeface="Crimson Pro Medium"/>
              </a:defRPr>
            </a:lvl9pPr>
          </a:lstStyle>
          <a:p>
            <a:endParaRPr/>
          </a:p>
        </p:txBody>
      </p:sp>
      <p:sp>
        <p:nvSpPr>
          <p:cNvPr id="454" name="Google Shape;454;p59"/>
          <p:cNvSpPr txBox="1">
            <a:spLocks noGrp="1"/>
          </p:cNvSpPr>
          <p:nvPr>
            <p:ph type="title" idx="5"/>
          </p:nvPr>
        </p:nvSpPr>
        <p:spPr>
          <a:xfrm>
            <a:off x="6658275" y="1539825"/>
            <a:ext cx="2142600" cy="6780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5" name="Google Shape;455;p59"/>
          <p:cNvSpPr txBox="1">
            <a:spLocks noGrp="1"/>
          </p:cNvSpPr>
          <p:nvPr>
            <p:ph type="title" idx="6"/>
          </p:nvPr>
        </p:nvSpPr>
        <p:spPr>
          <a:xfrm>
            <a:off x="6156125" y="2372675"/>
            <a:ext cx="2644500" cy="6780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6" name="Google Shape;456;p59"/>
          <p:cNvSpPr txBox="1">
            <a:spLocks noGrp="1"/>
          </p:cNvSpPr>
          <p:nvPr>
            <p:ph type="title" idx="7"/>
          </p:nvPr>
        </p:nvSpPr>
        <p:spPr>
          <a:xfrm>
            <a:off x="5724800" y="3197675"/>
            <a:ext cx="3075900" cy="6780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7" name="Google Shape;457;p59"/>
          <p:cNvSpPr txBox="1">
            <a:spLocks noGrp="1"/>
          </p:cNvSpPr>
          <p:nvPr>
            <p:ph type="title" idx="8"/>
          </p:nvPr>
        </p:nvSpPr>
        <p:spPr>
          <a:xfrm>
            <a:off x="5229250" y="4051250"/>
            <a:ext cx="3571500" cy="6780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8" name="Google Shape;458;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 You">
  <p:cSld name="SECTION_TITLE_AND_DESCRIPTION">
    <p:spTree>
      <p:nvGrpSpPr>
        <p:cNvPr id="1" name="Shape 459"/>
        <p:cNvGrpSpPr/>
        <p:nvPr/>
      </p:nvGrpSpPr>
      <p:grpSpPr>
        <a:xfrm>
          <a:off x="0" y="0"/>
          <a:ext cx="0" cy="0"/>
          <a:chOff x="0" y="0"/>
          <a:chExt cx="0" cy="0"/>
        </a:xfrm>
      </p:grpSpPr>
      <p:sp>
        <p:nvSpPr>
          <p:cNvPr id="460" name="Google Shape;460;p60"/>
          <p:cNvSpPr>
            <a:spLocks noGrp="1"/>
          </p:cNvSpPr>
          <p:nvPr>
            <p:ph type="pic" idx="2"/>
          </p:nvPr>
        </p:nvSpPr>
        <p:spPr>
          <a:xfrm>
            <a:off x="0" y="0"/>
            <a:ext cx="9144000" cy="5143500"/>
          </a:xfrm>
          <a:prstGeom prst="rect">
            <a:avLst/>
          </a:prstGeom>
          <a:noFill/>
          <a:ln>
            <a:noFill/>
          </a:ln>
        </p:spPr>
      </p:sp>
      <p:sp>
        <p:nvSpPr>
          <p:cNvPr id="461" name="Google Shape;461;p60"/>
          <p:cNvSpPr txBox="1">
            <a:spLocks noGrp="1"/>
          </p:cNvSpPr>
          <p:nvPr>
            <p:ph type="title"/>
          </p:nvPr>
        </p:nvSpPr>
        <p:spPr>
          <a:xfrm>
            <a:off x="4634650" y="0"/>
            <a:ext cx="4280700" cy="19548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dk1"/>
              </a:buClr>
              <a:buSzPts val="7200"/>
              <a:buNone/>
              <a:defRPr sz="7200"/>
            </a:lvl1pPr>
            <a:lvl2pPr lvl="1">
              <a:spcBef>
                <a:spcPts val="0"/>
              </a:spcBef>
              <a:spcAft>
                <a:spcPts val="0"/>
              </a:spcAft>
              <a:buClr>
                <a:schemeClr val="dk1"/>
              </a:buClr>
              <a:buSzPts val="7200"/>
              <a:buNone/>
              <a:defRPr sz="7200"/>
            </a:lvl2pPr>
            <a:lvl3pPr lvl="2">
              <a:spcBef>
                <a:spcPts val="0"/>
              </a:spcBef>
              <a:spcAft>
                <a:spcPts val="0"/>
              </a:spcAft>
              <a:buClr>
                <a:schemeClr val="dk1"/>
              </a:buClr>
              <a:buSzPts val="7200"/>
              <a:buNone/>
              <a:defRPr sz="7200"/>
            </a:lvl3pPr>
            <a:lvl4pPr lvl="3">
              <a:spcBef>
                <a:spcPts val="0"/>
              </a:spcBef>
              <a:spcAft>
                <a:spcPts val="0"/>
              </a:spcAft>
              <a:buClr>
                <a:schemeClr val="dk1"/>
              </a:buClr>
              <a:buSzPts val="7200"/>
              <a:buNone/>
              <a:defRPr sz="7200"/>
            </a:lvl4pPr>
            <a:lvl5pPr lvl="4">
              <a:spcBef>
                <a:spcPts val="0"/>
              </a:spcBef>
              <a:spcAft>
                <a:spcPts val="0"/>
              </a:spcAft>
              <a:buClr>
                <a:schemeClr val="dk1"/>
              </a:buClr>
              <a:buSzPts val="7200"/>
              <a:buNone/>
              <a:defRPr sz="7200"/>
            </a:lvl5pPr>
            <a:lvl6pPr lvl="5">
              <a:spcBef>
                <a:spcPts val="0"/>
              </a:spcBef>
              <a:spcAft>
                <a:spcPts val="0"/>
              </a:spcAft>
              <a:buClr>
                <a:schemeClr val="dk1"/>
              </a:buClr>
              <a:buSzPts val="7200"/>
              <a:buNone/>
              <a:defRPr sz="7200"/>
            </a:lvl6pPr>
            <a:lvl7pPr lvl="6">
              <a:spcBef>
                <a:spcPts val="0"/>
              </a:spcBef>
              <a:spcAft>
                <a:spcPts val="0"/>
              </a:spcAft>
              <a:buClr>
                <a:schemeClr val="dk1"/>
              </a:buClr>
              <a:buSzPts val="7200"/>
              <a:buNone/>
              <a:defRPr sz="7200"/>
            </a:lvl7pPr>
            <a:lvl8pPr lvl="7">
              <a:spcBef>
                <a:spcPts val="0"/>
              </a:spcBef>
              <a:spcAft>
                <a:spcPts val="0"/>
              </a:spcAft>
              <a:buClr>
                <a:schemeClr val="dk1"/>
              </a:buClr>
              <a:buSzPts val="7200"/>
              <a:buNone/>
              <a:defRPr sz="7200"/>
            </a:lvl8pPr>
            <a:lvl9pPr lvl="8">
              <a:spcBef>
                <a:spcPts val="0"/>
              </a:spcBef>
              <a:spcAft>
                <a:spcPts val="0"/>
              </a:spcAft>
              <a:buClr>
                <a:schemeClr val="dk1"/>
              </a:buClr>
              <a:buSzPts val="7200"/>
              <a:buNone/>
              <a:defRPr sz="7200"/>
            </a:lvl9pPr>
          </a:lstStyle>
          <a:p>
            <a:endParaRPr/>
          </a:p>
        </p:txBody>
      </p:sp>
      <p:sp>
        <p:nvSpPr>
          <p:cNvPr id="462" name="Google Shape;462;p60"/>
          <p:cNvSpPr txBox="1">
            <a:spLocks noGrp="1"/>
          </p:cNvSpPr>
          <p:nvPr>
            <p:ph type="title" idx="3"/>
          </p:nvPr>
        </p:nvSpPr>
        <p:spPr>
          <a:xfrm>
            <a:off x="0" y="3677475"/>
            <a:ext cx="2491200" cy="1385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7200"/>
              <a:buNone/>
              <a:defRPr sz="7200"/>
            </a:lvl1pPr>
            <a:lvl2pPr lvl="1" algn="ctr">
              <a:spcBef>
                <a:spcPts val="0"/>
              </a:spcBef>
              <a:spcAft>
                <a:spcPts val="0"/>
              </a:spcAft>
              <a:buClr>
                <a:schemeClr val="dk1"/>
              </a:buClr>
              <a:buSzPts val="7200"/>
              <a:buNone/>
              <a:defRPr sz="7200"/>
            </a:lvl2pPr>
            <a:lvl3pPr lvl="2" algn="ctr">
              <a:spcBef>
                <a:spcPts val="0"/>
              </a:spcBef>
              <a:spcAft>
                <a:spcPts val="0"/>
              </a:spcAft>
              <a:buClr>
                <a:schemeClr val="dk1"/>
              </a:buClr>
              <a:buSzPts val="7200"/>
              <a:buNone/>
              <a:defRPr sz="7200"/>
            </a:lvl3pPr>
            <a:lvl4pPr lvl="3" algn="ctr">
              <a:spcBef>
                <a:spcPts val="0"/>
              </a:spcBef>
              <a:spcAft>
                <a:spcPts val="0"/>
              </a:spcAft>
              <a:buClr>
                <a:schemeClr val="dk1"/>
              </a:buClr>
              <a:buSzPts val="7200"/>
              <a:buNone/>
              <a:defRPr sz="7200"/>
            </a:lvl4pPr>
            <a:lvl5pPr lvl="4" algn="ctr">
              <a:spcBef>
                <a:spcPts val="0"/>
              </a:spcBef>
              <a:spcAft>
                <a:spcPts val="0"/>
              </a:spcAft>
              <a:buClr>
                <a:schemeClr val="dk1"/>
              </a:buClr>
              <a:buSzPts val="7200"/>
              <a:buNone/>
              <a:defRPr sz="7200"/>
            </a:lvl5pPr>
            <a:lvl6pPr lvl="5" algn="ctr">
              <a:spcBef>
                <a:spcPts val="0"/>
              </a:spcBef>
              <a:spcAft>
                <a:spcPts val="0"/>
              </a:spcAft>
              <a:buClr>
                <a:schemeClr val="dk1"/>
              </a:buClr>
              <a:buSzPts val="7200"/>
              <a:buNone/>
              <a:defRPr sz="7200"/>
            </a:lvl6pPr>
            <a:lvl7pPr lvl="6" algn="ctr">
              <a:spcBef>
                <a:spcPts val="0"/>
              </a:spcBef>
              <a:spcAft>
                <a:spcPts val="0"/>
              </a:spcAft>
              <a:buClr>
                <a:schemeClr val="dk1"/>
              </a:buClr>
              <a:buSzPts val="7200"/>
              <a:buNone/>
              <a:defRPr sz="7200"/>
            </a:lvl7pPr>
            <a:lvl8pPr lvl="7" algn="ctr">
              <a:spcBef>
                <a:spcPts val="0"/>
              </a:spcBef>
              <a:spcAft>
                <a:spcPts val="0"/>
              </a:spcAft>
              <a:buClr>
                <a:schemeClr val="dk1"/>
              </a:buClr>
              <a:buSzPts val="7200"/>
              <a:buNone/>
              <a:defRPr sz="7200"/>
            </a:lvl8pPr>
            <a:lvl9pPr lvl="8" algn="ctr">
              <a:spcBef>
                <a:spcPts val="0"/>
              </a:spcBef>
              <a:spcAft>
                <a:spcPts val="0"/>
              </a:spcAft>
              <a:buClr>
                <a:schemeClr val="dk1"/>
              </a:buClr>
              <a:buSzPts val="7200"/>
              <a:buNone/>
              <a:defRPr sz="7200"/>
            </a:lvl9pPr>
          </a:lstStyle>
          <a:p>
            <a:endParaRPr/>
          </a:p>
        </p:txBody>
      </p:sp>
      <p:sp>
        <p:nvSpPr>
          <p:cNvPr id="463" name="Google Shape;463;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Photo">
  <p:cSld name="CAPTION_ONLY">
    <p:spTree>
      <p:nvGrpSpPr>
        <p:cNvPr id="1" name="Shape 464"/>
        <p:cNvGrpSpPr/>
        <p:nvPr/>
      </p:nvGrpSpPr>
      <p:grpSpPr>
        <a:xfrm>
          <a:off x="0" y="0"/>
          <a:ext cx="0" cy="0"/>
          <a:chOff x="0" y="0"/>
          <a:chExt cx="0" cy="0"/>
        </a:xfrm>
      </p:grpSpPr>
      <p:sp>
        <p:nvSpPr>
          <p:cNvPr id="465" name="Google Shape;465;p61"/>
          <p:cNvSpPr>
            <a:spLocks noGrp="1"/>
          </p:cNvSpPr>
          <p:nvPr>
            <p:ph type="pic" idx="2"/>
          </p:nvPr>
        </p:nvSpPr>
        <p:spPr>
          <a:xfrm>
            <a:off x="0" y="0"/>
            <a:ext cx="9144000" cy="5143500"/>
          </a:xfrm>
          <a:prstGeom prst="rect">
            <a:avLst/>
          </a:prstGeom>
          <a:noFill/>
          <a:ln>
            <a:noFill/>
          </a:ln>
        </p:spPr>
      </p:sp>
      <p:sp>
        <p:nvSpPr>
          <p:cNvPr id="466" name="Google Shape;466;p61"/>
          <p:cNvSpPr txBox="1">
            <a:spLocks noGrp="1"/>
          </p:cNvSpPr>
          <p:nvPr>
            <p:ph type="subTitle" idx="1"/>
          </p:nvPr>
        </p:nvSpPr>
        <p:spPr>
          <a:xfrm>
            <a:off x="6079775" y="3835075"/>
            <a:ext cx="2835600" cy="1231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400"/>
              <a:buFont typeface="Crimson Pro"/>
              <a:buNone/>
              <a:defRPr>
                <a:latin typeface="Crimson Pro"/>
                <a:ea typeface="Crimson Pro"/>
                <a:cs typeface="Crimson Pro"/>
                <a:sym typeface="Crimson Pro"/>
              </a:defRPr>
            </a:lvl1pPr>
            <a:lvl2pPr lvl="1">
              <a:spcBef>
                <a:spcPts val="0"/>
              </a:spcBef>
              <a:spcAft>
                <a:spcPts val="0"/>
              </a:spcAft>
              <a:buSzPts val="2400"/>
              <a:buFont typeface="Crimson Pro"/>
              <a:buNone/>
              <a:defRPr>
                <a:latin typeface="Crimson Pro"/>
                <a:ea typeface="Crimson Pro"/>
                <a:cs typeface="Crimson Pro"/>
                <a:sym typeface="Crimson Pro"/>
              </a:defRPr>
            </a:lvl2pPr>
            <a:lvl3pPr lvl="2">
              <a:spcBef>
                <a:spcPts val="0"/>
              </a:spcBef>
              <a:spcAft>
                <a:spcPts val="0"/>
              </a:spcAft>
              <a:buSzPts val="2400"/>
              <a:buFont typeface="Crimson Pro"/>
              <a:buNone/>
              <a:defRPr>
                <a:latin typeface="Crimson Pro"/>
                <a:ea typeface="Crimson Pro"/>
                <a:cs typeface="Crimson Pro"/>
                <a:sym typeface="Crimson Pro"/>
              </a:defRPr>
            </a:lvl3pPr>
            <a:lvl4pPr lvl="3">
              <a:spcBef>
                <a:spcPts val="0"/>
              </a:spcBef>
              <a:spcAft>
                <a:spcPts val="0"/>
              </a:spcAft>
              <a:buSzPts val="2400"/>
              <a:buFont typeface="Crimson Pro"/>
              <a:buNone/>
              <a:defRPr>
                <a:latin typeface="Crimson Pro"/>
                <a:ea typeface="Crimson Pro"/>
                <a:cs typeface="Crimson Pro"/>
                <a:sym typeface="Crimson Pro"/>
              </a:defRPr>
            </a:lvl4pPr>
            <a:lvl5pPr lvl="4">
              <a:spcBef>
                <a:spcPts val="0"/>
              </a:spcBef>
              <a:spcAft>
                <a:spcPts val="0"/>
              </a:spcAft>
              <a:buSzPts val="2400"/>
              <a:buFont typeface="Crimson Pro"/>
              <a:buNone/>
              <a:defRPr>
                <a:latin typeface="Crimson Pro"/>
                <a:ea typeface="Crimson Pro"/>
                <a:cs typeface="Crimson Pro"/>
                <a:sym typeface="Crimson Pro"/>
              </a:defRPr>
            </a:lvl5pPr>
            <a:lvl6pPr lvl="5">
              <a:spcBef>
                <a:spcPts val="0"/>
              </a:spcBef>
              <a:spcAft>
                <a:spcPts val="0"/>
              </a:spcAft>
              <a:buSzPts val="2400"/>
              <a:buFont typeface="Crimson Pro"/>
              <a:buNone/>
              <a:defRPr>
                <a:latin typeface="Crimson Pro"/>
                <a:ea typeface="Crimson Pro"/>
                <a:cs typeface="Crimson Pro"/>
                <a:sym typeface="Crimson Pro"/>
              </a:defRPr>
            </a:lvl6pPr>
            <a:lvl7pPr lvl="6">
              <a:spcBef>
                <a:spcPts val="0"/>
              </a:spcBef>
              <a:spcAft>
                <a:spcPts val="0"/>
              </a:spcAft>
              <a:buSzPts val="2400"/>
              <a:buFont typeface="Crimson Pro"/>
              <a:buNone/>
              <a:defRPr>
                <a:latin typeface="Crimson Pro"/>
                <a:ea typeface="Crimson Pro"/>
                <a:cs typeface="Crimson Pro"/>
                <a:sym typeface="Crimson Pro"/>
              </a:defRPr>
            </a:lvl7pPr>
            <a:lvl8pPr lvl="7">
              <a:spcBef>
                <a:spcPts val="0"/>
              </a:spcBef>
              <a:spcAft>
                <a:spcPts val="0"/>
              </a:spcAft>
              <a:buSzPts val="2400"/>
              <a:buFont typeface="Crimson Pro"/>
              <a:buNone/>
              <a:defRPr>
                <a:latin typeface="Crimson Pro"/>
                <a:ea typeface="Crimson Pro"/>
                <a:cs typeface="Crimson Pro"/>
                <a:sym typeface="Crimson Pro"/>
              </a:defRPr>
            </a:lvl8pPr>
            <a:lvl9pPr lvl="8">
              <a:spcBef>
                <a:spcPts val="0"/>
              </a:spcBef>
              <a:spcAft>
                <a:spcPts val="0"/>
              </a:spcAft>
              <a:buSzPts val="2400"/>
              <a:buFont typeface="Crimson Pro"/>
              <a:buNone/>
              <a:defRPr>
                <a:latin typeface="Crimson Pro"/>
                <a:ea typeface="Crimson Pro"/>
                <a:cs typeface="Crimson Pro"/>
                <a:sym typeface="Crimson Pro"/>
              </a:defRPr>
            </a:lvl9pPr>
          </a:lstStyle>
          <a:p>
            <a:endParaRPr/>
          </a:p>
        </p:txBody>
      </p:sp>
      <p:sp>
        <p:nvSpPr>
          <p:cNvPr id="467" name="Google Shape;467;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roduct slide 2">
  <p:cSld name="BIG_NUMBER">
    <p:spTree>
      <p:nvGrpSpPr>
        <p:cNvPr id="1" name="Shape 468"/>
        <p:cNvGrpSpPr/>
        <p:nvPr/>
      </p:nvGrpSpPr>
      <p:grpSpPr>
        <a:xfrm>
          <a:off x="0" y="0"/>
          <a:ext cx="0" cy="0"/>
          <a:chOff x="0" y="0"/>
          <a:chExt cx="0" cy="0"/>
        </a:xfrm>
      </p:grpSpPr>
      <p:sp>
        <p:nvSpPr>
          <p:cNvPr id="469" name="Google Shape;469;p62"/>
          <p:cNvSpPr>
            <a:spLocks noGrp="1"/>
          </p:cNvSpPr>
          <p:nvPr>
            <p:ph type="pic" idx="2"/>
          </p:nvPr>
        </p:nvSpPr>
        <p:spPr>
          <a:xfrm>
            <a:off x="0" y="0"/>
            <a:ext cx="9144000" cy="5143500"/>
          </a:xfrm>
          <a:prstGeom prst="rect">
            <a:avLst/>
          </a:prstGeom>
          <a:noFill/>
          <a:ln>
            <a:noFill/>
          </a:ln>
        </p:spPr>
      </p:sp>
      <p:sp>
        <p:nvSpPr>
          <p:cNvPr id="470" name="Google Shape;470;p62"/>
          <p:cNvSpPr txBox="1">
            <a:spLocks noGrp="1"/>
          </p:cNvSpPr>
          <p:nvPr>
            <p:ph type="title"/>
          </p:nvPr>
        </p:nvSpPr>
        <p:spPr>
          <a:xfrm>
            <a:off x="230900" y="457200"/>
            <a:ext cx="6427500" cy="1560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7200"/>
              <a:buNone/>
              <a:defRPr sz="7200"/>
            </a:lvl1pPr>
            <a:lvl2pPr lvl="1">
              <a:lnSpc>
                <a:spcPct val="80000"/>
              </a:lnSpc>
              <a:spcBef>
                <a:spcPts val="0"/>
              </a:spcBef>
              <a:spcAft>
                <a:spcPts val="0"/>
              </a:spcAft>
              <a:buClr>
                <a:schemeClr val="dk1"/>
              </a:buClr>
              <a:buSzPts val="7200"/>
              <a:buNone/>
              <a:defRPr sz="7200"/>
            </a:lvl2pPr>
            <a:lvl3pPr lvl="2">
              <a:lnSpc>
                <a:spcPct val="80000"/>
              </a:lnSpc>
              <a:spcBef>
                <a:spcPts val="0"/>
              </a:spcBef>
              <a:spcAft>
                <a:spcPts val="0"/>
              </a:spcAft>
              <a:buClr>
                <a:schemeClr val="dk1"/>
              </a:buClr>
              <a:buSzPts val="7200"/>
              <a:buNone/>
              <a:defRPr sz="7200"/>
            </a:lvl3pPr>
            <a:lvl4pPr lvl="3">
              <a:lnSpc>
                <a:spcPct val="80000"/>
              </a:lnSpc>
              <a:spcBef>
                <a:spcPts val="0"/>
              </a:spcBef>
              <a:spcAft>
                <a:spcPts val="0"/>
              </a:spcAft>
              <a:buClr>
                <a:schemeClr val="dk1"/>
              </a:buClr>
              <a:buSzPts val="7200"/>
              <a:buNone/>
              <a:defRPr sz="7200"/>
            </a:lvl4pPr>
            <a:lvl5pPr lvl="4">
              <a:lnSpc>
                <a:spcPct val="80000"/>
              </a:lnSpc>
              <a:spcBef>
                <a:spcPts val="0"/>
              </a:spcBef>
              <a:spcAft>
                <a:spcPts val="0"/>
              </a:spcAft>
              <a:buClr>
                <a:schemeClr val="dk1"/>
              </a:buClr>
              <a:buSzPts val="7200"/>
              <a:buNone/>
              <a:defRPr sz="7200"/>
            </a:lvl5pPr>
            <a:lvl6pPr lvl="5">
              <a:lnSpc>
                <a:spcPct val="80000"/>
              </a:lnSpc>
              <a:spcBef>
                <a:spcPts val="0"/>
              </a:spcBef>
              <a:spcAft>
                <a:spcPts val="0"/>
              </a:spcAft>
              <a:buClr>
                <a:schemeClr val="dk1"/>
              </a:buClr>
              <a:buSzPts val="7200"/>
              <a:buNone/>
              <a:defRPr sz="7200"/>
            </a:lvl6pPr>
            <a:lvl7pPr lvl="6">
              <a:lnSpc>
                <a:spcPct val="80000"/>
              </a:lnSpc>
              <a:spcBef>
                <a:spcPts val="0"/>
              </a:spcBef>
              <a:spcAft>
                <a:spcPts val="0"/>
              </a:spcAft>
              <a:buClr>
                <a:schemeClr val="dk1"/>
              </a:buClr>
              <a:buSzPts val="7200"/>
              <a:buNone/>
              <a:defRPr sz="7200"/>
            </a:lvl7pPr>
            <a:lvl8pPr lvl="7">
              <a:lnSpc>
                <a:spcPct val="80000"/>
              </a:lnSpc>
              <a:spcBef>
                <a:spcPts val="0"/>
              </a:spcBef>
              <a:spcAft>
                <a:spcPts val="0"/>
              </a:spcAft>
              <a:buClr>
                <a:schemeClr val="dk1"/>
              </a:buClr>
              <a:buSzPts val="7200"/>
              <a:buNone/>
              <a:defRPr sz="7200"/>
            </a:lvl8pPr>
            <a:lvl9pPr lvl="8">
              <a:lnSpc>
                <a:spcPct val="80000"/>
              </a:lnSpc>
              <a:spcBef>
                <a:spcPts val="0"/>
              </a:spcBef>
              <a:spcAft>
                <a:spcPts val="0"/>
              </a:spcAft>
              <a:buClr>
                <a:schemeClr val="dk1"/>
              </a:buClr>
              <a:buSzPts val="7200"/>
              <a:buNone/>
              <a:defRPr sz="7200"/>
            </a:lvl9pPr>
          </a:lstStyle>
          <a:p>
            <a:endParaRPr/>
          </a:p>
        </p:txBody>
      </p:sp>
      <p:sp>
        <p:nvSpPr>
          <p:cNvPr id="471" name="Google Shape;471;p62"/>
          <p:cNvSpPr txBox="1">
            <a:spLocks noGrp="1"/>
          </p:cNvSpPr>
          <p:nvPr>
            <p:ph type="body" idx="1"/>
          </p:nvPr>
        </p:nvSpPr>
        <p:spPr>
          <a:xfrm>
            <a:off x="5349150" y="2957175"/>
            <a:ext cx="3452100" cy="19632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Clr>
                <a:schemeClr val="dk1"/>
              </a:buClr>
              <a:buSzPts val="1200"/>
              <a:buChar char="●"/>
              <a:defRPr/>
            </a:lvl1pPr>
            <a:lvl2pPr marL="914400" lvl="1" indent="-304800">
              <a:spcBef>
                <a:spcPts val="0"/>
              </a:spcBef>
              <a:spcAft>
                <a:spcPts val="0"/>
              </a:spcAft>
              <a:buClr>
                <a:schemeClr val="dk1"/>
              </a:buClr>
              <a:buSzPts val="1200"/>
              <a:buChar char="○"/>
              <a:defRPr/>
            </a:lvl2pPr>
            <a:lvl3pPr marL="1371600" lvl="2" indent="-304800">
              <a:spcBef>
                <a:spcPts val="0"/>
              </a:spcBef>
              <a:spcAft>
                <a:spcPts val="0"/>
              </a:spcAft>
              <a:buClr>
                <a:schemeClr val="dk1"/>
              </a:buClr>
              <a:buSzPts val="1200"/>
              <a:buChar char="■"/>
              <a:defRPr/>
            </a:lvl3pPr>
            <a:lvl4pPr marL="1828800" lvl="3" indent="-304800">
              <a:spcBef>
                <a:spcPts val="0"/>
              </a:spcBef>
              <a:spcAft>
                <a:spcPts val="0"/>
              </a:spcAft>
              <a:buClr>
                <a:schemeClr val="dk1"/>
              </a:buClr>
              <a:buSzPts val="1200"/>
              <a:buChar char="●"/>
              <a:defRPr/>
            </a:lvl4pPr>
            <a:lvl5pPr marL="2286000" lvl="4" indent="-304800">
              <a:spcBef>
                <a:spcPts val="0"/>
              </a:spcBef>
              <a:spcAft>
                <a:spcPts val="0"/>
              </a:spcAft>
              <a:buClr>
                <a:schemeClr val="dk1"/>
              </a:buClr>
              <a:buSzPts val="1200"/>
              <a:buChar char="○"/>
              <a:defRPr/>
            </a:lvl5pPr>
            <a:lvl6pPr marL="2743200" lvl="5" indent="-304800">
              <a:spcBef>
                <a:spcPts val="0"/>
              </a:spcBef>
              <a:spcAft>
                <a:spcPts val="0"/>
              </a:spcAft>
              <a:buClr>
                <a:schemeClr val="dk1"/>
              </a:buClr>
              <a:buSzPts val="1200"/>
              <a:buChar char="■"/>
              <a:defRPr/>
            </a:lvl6pPr>
            <a:lvl7pPr marL="3200400" lvl="6" indent="-304800">
              <a:spcBef>
                <a:spcPts val="0"/>
              </a:spcBef>
              <a:spcAft>
                <a:spcPts val="0"/>
              </a:spcAft>
              <a:buClr>
                <a:schemeClr val="dk1"/>
              </a:buClr>
              <a:buSzPts val="1200"/>
              <a:buChar char="●"/>
              <a:defRPr/>
            </a:lvl7pPr>
            <a:lvl8pPr marL="3657600" lvl="7" indent="-304800">
              <a:spcBef>
                <a:spcPts val="0"/>
              </a:spcBef>
              <a:spcAft>
                <a:spcPts val="0"/>
              </a:spcAft>
              <a:buClr>
                <a:schemeClr val="dk1"/>
              </a:buClr>
              <a:buSzPts val="1200"/>
              <a:buChar char="○"/>
              <a:defRPr/>
            </a:lvl8pPr>
            <a:lvl9pPr marL="4114800" lvl="8" indent="-304800">
              <a:spcBef>
                <a:spcPts val="0"/>
              </a:spcBef>
              <a:spcAft>
                <a:spcPts val="0"/>
              </a:spcAft>
              <a:buClr>
                <a:schemeClr val="dk1"/>
              </a:buClr>
              <a:buSzPts val="1200"/>
              <a:buChar char="■"/>
              <a:defRPr/>
            </a:lvl9pPr>
          </a:lstStyle>
          <a:p>
            <a:endParaRPr/>
          </a:p>
        </p:txBody>
      </p:sp>
      <p:sp>
        <p:nvSpPr>
          <p:cNvPr id="472" name="Google Shape;472;p62"/>
          <p:cNvSpPr txBox="1">
            <a:spLocks noGrp="1"/>
          </p:cNvSpPr>
          <p:nvPr>
            <p:ph type="subTitle" idx="3"/>
          </p:nvPr>
        </p:nvSpPr>
        <p:spPr>
          <a:xfrm>
            <a:off x="235575" y="3861200"/>
            <a:ext cx="2857500" cy="10587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473" name="Google Shape;473;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roduct slide 3">
  <p:cSld name="CUSTOM_4">
    <p:bg>
      <p:bgPr>
        <a:solidFill>
          <a:schemeClr val="lt2"/>
        </a:solidFill>
        <a:effectLst/>
      </p:bgPr>
    </p:bg>
    <p:spTree>
      <p:nvGrpSpPr>
        <p:cNvPr id="1" name="Shape 474"/>
        <p:cNvGrpSpPr/>
        <p:nvPr/>
      </p:nvGrpSpPr>
      <p:grpSpPr>
        <a:xfrm>
          <a:off x="0" y="0"/>
          <a:ext cx="0" cy="0"/>
          <a:chOff x="0" y="0"/>
          <a:chExt cx="0" cy="0"/>
        </a:xfrm>
      </p:grpSpPr>
      <p:sp>
        <p:nvSpPr>
          <p:cNvPr id="475" name="Google Shape;475;p63"/>
          <p:cNvSpPr>
            <a:spLocks noGrp="1"/>
          </p:cNvSpPr>
          <p:nvPr>
            <p:ph type="pic" idx="2"/>
          </p:nvPr>
        </p:nvSpPr>
        <p:spPr>
          <a:xfrm>
            <a:off x="0" y="0"/>
            <a:ext cx="9144000" cy="5143500"/>
          </a:xfrm>
          <a:prstGeom prst="rect">
            <a:avLst/>
          </a:prstGeom>
          <a:noFill/>
          <a:ln>
            <a:noFill/>
          </a:ln>
        </p:spPr>
      </p:sp>
      <p:sp>
        <p:nvSpPr>
          <p:cNvPr id="476" name="Google Shape;476;p63"/>
          <p:cNvSpPr txBox="1">
            <a:spLocks noGrp="1"/>
          </p:cNvSpPr>
          <p:nvPr>
            <p:ph type="title"/>
          </p:nvPr>
        </p:nvSpPr>
        <p:spPr>
          <a:xfrm>
            <a:off x="230900" y="457200"/>
            <a:ext cx="6427500" cy="1560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7200"/>
              <a:buNone/>
              <a:defRPr sz="7200"/>
            </a:lvl1pPr>
            <a:lvl2pPr lvl="1">
              <a:lnSpc>
                <a:spcPct val="80000"/>
              </a:lnSpc>
              <a:spcBef>
                <a:spcPts val="0"/>
              </a:spcBef>
              <a:spcAft>
                <a:spcPts val="0"/>
              </a:spcAft>
              <a:buClr>
                <a:schemeClr val="dk1"/>
              </a:buClr>
              <a:buSzPts val="7200"/>
              <a:buNone/>
              <a:defRPr sz="7200"/>
            </a:lvl2pPr>
            <a:lvl3pPr lvl="2">
              <a:lnSpc>
                <a:spcPct val="80000"/>
              </a:lnSpc>
              <a:spcBef>
                <a:spcPts val="0"/>
              </a:spcBef>
              <a:spcAft>
                <a:spcPts val="0"/>
              </a:spcAft>
              <a:buClr>
                <a:schemeClr val="dk1"/>
              </a:buClr>
              <a:buSzPts val="7200"/>
              <a:buNone/>
              <a:defRPr sz="7200"/>
            </a:lvl3pPr>
            <a:lvl4pPr lvl="3">
              <a:lnSpc>
                <a:spcPct val="80000"/>
              </a:lnSpc>
              <a:spcBef>
                <a:spcPts val="0"/>
              </a:spcBef>
              <a:spcAft>
                <a:spcPts val="0"/>
              </a:spcAft>
              <a:buClr>
                <a:schemeClr val="dk1"/>
              </a:buClr>
              <a:buSzPts val="7200"/>
              <a:buNone/>
              <a:defRPr sz="7200"/>
            </a:lvl4pPr>
            <a:lvl5pPr lvl="4">
              <a:lnSpc>
                <a:spcPct val="80000"/>
              </a:lnSpc>
              <a:spcBef>
                <a:spcPts val="0"/>
              </a:spcBef>
              <a:spcAft>
                <a:spcPts val="0"/>
              </a:spcAft>
              <a:buClr>
                <a:schemeClr val="dk1"/>
              </a:buClr>
              <a:buSzPts val="7200"/>
              <a:buNone/>
              <a:defRPr sz="7200"/>
            </a:lvl5pPr>
            <a:lvl6pPr lvl="5">
              <a:lnSpc>
                <a:spcPct val="80000"/>
              </a:lnSpc>
              <a:spcBef>
                <a:spcPts val="0"/>
              </a:spcBef>
              <a:spcAft>
                <a:spcPts val="0"/>
              </a:spcAft>
              <a:buClr>
                <a:schemeClr val="dk1"/>
              </a:buClr>
              <a:buSzPts val="7200"/>
              <a:buNone/>
              <a:defRPr sz="7200"/>
            </a:lvl6pPr>
            <a:lvl7pPr lvl="6">
              <a:lnSpc>
                <a:spcPct val="80000"/>
              </a:lnSpc>
              <a:spcBef>
                <a:spcPts val="0"/>
              </a:spcBef>
              <a:spcAft>
                <a:spcPts val="0"/>
              </a:spcAft>
              <a:buClr>
                <a:schemeClr val="dk1"/>
              </a:buClr>
              <a:buSzPts val="7200"/>
              <a:buNone/>
              <a:defRPr sz="7200"/>
            </a:lvl7pPr>
            <a:lvl8pPr lvl="7">
              <a:lnSpc>
                <a:spcPct val="80000"/>
              </a:lnSpc>
              <a:spcBef>
                <a:spcPts val="0"/>
              </a:spcBef>
              <a:spcAft>
                <a:spcPts val="0"/>
              </a:spcAft>
              <a:buClr>
                <a:schemeClr val="dk1"/>
              </a:buClr>
              <a:buSzPts val="7200"/>
              <a:buNone/>
              <a:defRPr sz="7200"/>
            </a:lvl8pPr>
            <a:lvl9pPr lvl="8">
              <a:lnSpc>
                <a:spcPct val="80000"/>
              </a:lnSpc>
              <a:spcBef>
                <a:spcPts val="0"/>
              </a:spcBef>
              <a:spcAft>
                <a:spcPts val="0"/>
              </a:spcAft>
              <a:buClr>
                <a:schemeClr val="dk1"/>
              </a:buClr>
              <a:buSzPts val="7200"/>
              <a:buNone/>
              <a:defRPr sz="7200"/>
            </a:lvl9pPr>
          </a:lstStyle>
          <a:p>
            <a:endParaRPr/>
          </a:p>
        </p:txBody>
      </p:sp>
      <p:sp>
        <p:nvSpPr>
          <p:cNvPr id="477" name="Google Shape;477;p63"/>
          <p:cNvSpPr txBox="1">
            <a:spLocks noGrp="1"/>
          </p:cNvSpPr>
          <p:nvPr>
            <p:ph type="body" idx="1"/>
          </p:nvPr>
        </p:nvSpPr>
        <p:spPr>
          <a:xfrm>
            <a:off x="230900" y="2957175"/>
            <a:ext cx="3452100" cy="19632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Clr>
                <a:schemeClr val="dk1"/>
              </a:buClr>
              <a:buSzPts val="1200"/>
              <a:buChar char="●"/>
              <a:defRPr/>
            </a:lvl1pPr>
            <a:lvl2pPr marL="914400" lvl="1" indent="-304800">
              <a:spcBef>
                <a:spcPts val="0"/>
              </a:spcBef>
              <a:spcAft>
                <a:spcPts val="0"/>
              </a:spcAft>
              <a:buClr>
                <a:schemeClr val="dk1"/>
              </a:buClr>
              <a:buSzPts val="1200"/>
              <a:buChar char="○"/>
              <a:defRPr/>
            </a:lvl2pPr>
            <a:lvl3pPr marL="1371600" lvl="2" indent="-304800">
              <a:spcBef>
                <a:spcPts val="0"/>
              </a:spcBef>
              <a:spcAft>
                <a:spcPts val="0"/>
              </a:spcAft>
              <a:buClr>
                <a:schemeClr val="dk1"/>
              </a:buClr>
              <a:buSzPts val="1200"/>
              <a:buChar char="■"/>
              <a:defRPr/>
            </a:lvl3pPr>
            <a:lvl4pPr marL="1828800" lvl="3" indent="-304800">
              <a:spcBef>
                <a:spcPts val="0"/>
              </a:spcBef>
              <a:spcAft>
                <a:spcPts val="0"/>
              </a:spcAft>
              <a:buClr>
                <a:schemeClr val="dk1"/>
              </a:buClr>
              <a:buSzPts val="1200"/>
              <a:buChar char="●"/>
              <a:defRPr/>
            </a:lvl4pPr>
            <a:lvl5pPr marL="2286000" lvl="4" indent="-304800">
              <a:spcBef>
                <a:spcPts val="0"/>
              </a:spcBef>
              <a:spcAft>
                <a:spcPts val="0"/>
              </a:spcAft>
              <a:buClr>
                <a:schemeClr val="dk1"/>
              </a:buClr>
              <a:buSzPts val="1200"/>
              <a:buChar char="○"/>
              <a:defRPr/>
            </a:lvl5pPr>
            <a:lvl6pPr marL="2743200" lvl="5" indent="-304800">
              <a:spcBef>
                <a:spcPts val="0"/>
              </a:spcBef>
              <a:spcAft>
                <a:spcPts val="0"/>
              </a:spcAft>
              <a:buClr>
                <a:schemeClr val="dk1"/>
              </a:buClr>
              <a:buSzPts val="1200"/>
              <a:buChar char="■"/>
              <a:defRPr/>
            </a:lvl6pPr>
            <a:lvl7pPr marL="3200400" lvl="6" indent="-304800">
              <a:spcBef>
                <a:spcPts val="0"/>
              </a:spcBef>
              <a:spcAft>
                <a:spcPts val="0"/>
              </a:spcAft>
              <a:buClr>
                <a:schemeClr val="dk1"/>
              </a:buClr>
              <a:buSzPts val="1200"/>
              <a:buChar char="●"/>
              <a:defRPr/>
            </a:lvl7pPr>
            <a:lvl8pPr marL="3657600" lvl="7" indent="-304800">
              <a:spcBef>
                <a:spcPts val="0"/>
              </a:spcBef>
              <a:spcAft>
                <a:spcPts val="0"/>
              </a:spcAft>
              <a:buClr>
                <a:schemeClr val="dk1"/>
              </a:buClr>
              <a:buSzPts val="1200"/>
              <a:buChar char="○"/>
              <a:defRPr/>
            </a:lvl8pPr>
            <a:lvl9pPr marL="4114800" lvl="8" indent="-304800">
              <a:spcBef>
                <a:spcPts val="0"/>
              </a:spcBef>
              <a:spcAft>
                <a:spcPts val="0"/>
              </a:spcAft>
              <a:buClr>
                <a:schemeClr val="dk1"/>
              </a:buClr>
              <a:buSzPts val="1200"/>
              <a:buChar char="■"/>
              <a:defRPr/>
            </a:lvl9pPr>
          </a:lstStyle>
          <a:p>
            <a:endParaRPr/>
          </a:p>
        </p:txBody>
      </p:sp>
      <p:sp>
        <p:nvSpPr>
          <p:cNvPr id="478" name="Google Shape;478;p63"/>
          <p:cNvSpPr txBox="1">
            <a:spLocks noGrp="1"/>
          </p:cNvSpPr>
          <p:nvPr>
            <p:ph type="subTitle" idx="3"/>
          </p:nvPr>
        </p:nvSpPr>
        <p:spPr>
          <a:xfrm>
            <a:off x="6063950" y="3083100"/>
            <a:ext cx="2857500" cy="18369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3200"/>
              <a:buNone/>
              <a:defRPr sz="3200"/>
            </a:lvl1pPr>
            <a:lvl2pPr lvl="1">
              <a:spcBef>
                <a:spcPts val="0"/>
              </a:spcBef>
              <a:spcAft>
                <a:spcPts val="0"/>
              </a:spcAft>
              <a:buClr>
                <a:schemeClr val="dk1"/>
              </a:buClr>
              <a:buSzPts val="3200"/>
              <a:buNone/>
              <a:defRPr sz="3200"/>
            </a:lvl2pPr>
            <a:lvl3pPr lvl="2">
              <a:spcBef>
                <a:spcPts val="0"/>
              </a:spcBef>
              <a:spcAft>
                <a:spcPts val="0"/>
              </a:spcAft>
              <a:buClr>
                <a:schemeClr val="dk1"/>
              </a:buClr>
              <a:buSzPts val="3200"/>
              <a:buNone/>
              <a:defRPr sz="3200"/>
            </a:lvl3pPr>
            <a:lvl4pPr lvl="3">
              <a:spcBef>
                <a:spcPts val="0"/>
              </a:spcBef>
              <a:spcAft>
                <a:spcPts val="0"/>
              </a:spcAft>
              <a:buClr>
                <a:schemeClr val="dk1"/>
              </a:buClr>
              <a:buSzPts val="3200"/>
              <a:buNone/>
              <a:defRPr sz="3200"/>
            </a:lvl4pPr>
            <a:lvl5pPr lvl="4">
              <a:spcBef>
                <a:spcPts val="0"/>
              </a:spcBef>
              <a:spcAft>
                <a:spcPts val="0"/>
              </a:spcAft>
              <a:buClr>
                <a:schemeClr val="dk1"/>
              </a:buClr>
              <a:buSzPts val="3200"/>
              <a:buNone/>
              <a:defRPr sz="3200"/>
            </a:lvl5pPr>
            <a:lvl6pPr lvl="5">
              <a:spcBef>
                <a:spcPts val="0"/>
              </a:spcBef>
              <a:spcAft>
                <a:spcPts val="0"/>
              </a:spcAft>
              <a:buClr>
                <a:schemeClr val="dk1"/>
              </a:buClr>
              <a:buSzPts val="3200"/>
              <a:buNone/>
              <a:defRPr sz="3200"/>
            </a:lvl6pPr>
            <a:lvl7pPr lvl="6">
              <a:spcBef>
                <a:spcPts val="0"/>
              </a:spcBef>
              <a:spcAft>
                <a:spcPts val="0"/>
              </a:spcAft>
              <a:buClr>
                <a:schemeClr val="dk1"/>
              </a:buClr>
              <a:buSzPts val="3200"/>
              <a:buNone/>
              <a:defRPr sz="3200"/>
            </a:lvl7pPr>
            <a:lvl8pPr lvl="7">
              <a:spcBef>
                <a:spcPts val="0"/>
              </a:spcBef>
              <a:spcAft>
                <a:spcPts val="0"/>
              </a:spcAft>
              <a:buClr>
                <a:schemeClr val="dk1"/>
              </a:buClr>
              <a:buSzPts val="3200"/>
              <a:buNone/>
              <a:defRPr sz="3200"/>
            </a:lvl8pPr>
            <a:lvl9pPr lvl="8">
              <a:spcBef>
                <a:spcPts val="0"/>
              </a:spcBef>
              <a:spcAft>
                <a:spcPts val="0"/>
              </a:spcAft>
              <a:buClr>
                <a:schemeClr val="dk1"/>
              </a:buClr>
              <a:buSzPts val="3200"/>
              <a:buNone/>
              <a:defRPr sz="3200"/>
            </a:lvl9pPr>
          </a:lstStyle>
          <a:p>
            <a:endParaRPr/>
          </a:p>
        </p:txBody>
      </p:sp>
      <p:sp>
        <p:nvSpPr>
          <p:cNvPr id="479" name="Google Shape;479;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Financial Snapshot">
  <p:cSld name="CUSTOM_17">
    <p:bg>
      <p:bgPr>
        <a:solidFill>
          <a:schemeClr val="lt1"/>
        </a:solidFill>
        <a:effectLst/>
      </p:bgPr>
    </p:bg>
    <p:spTree>
      <p:nvGrpSpPr>
        <p:cNvPr id="1" name="Shape 480"/>
        <p:cNvGrpSpPr/>
        <p:nvPr/>
      </p:nvGrpSpPr>
      <p:grpSpPr>
        <a:xfrm>
          <a:off x="0" y="0"/>
          <a:ext cx="0" cy="0"/>
          <a:chOff x="0" y="0"/>
          <a:chExt cx="0" cy="0"/>
        </a:xfrm>
      </p:grpSpPr>
      <p:sp>
        <p:nvSpPr>
          <p:cNvPr id="481" name="Google Shape;481;p64"/>
          <p:cNvSpPr txBox="1">
            <a:spLocks noGrp="1"/>
          </p:cNvSpPr>
          <p:nvPr>
            <p:ph type="title"/>
          </p:nvPr>
        </p:nvSpPr>
        <p:spPr>
          <a:xfrm>
            <a:off x="230900" y="457200"/>
            <a:ext cx="4406400" cy="1107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482" name="Google Shape;482;p64"/>
          <p:cNvSpPr txBox="1">
            <a:spLocks noGrp="1"/>
          </p:cNvSpPr>
          <p:nvPr>
            <p:ph type="title" idx="2"/>
          </p:nvPr>
        </p:nvSpPr>
        <p:spPr>
          <a:xfrm>
            <a:off x="4514725" y="457200"/>
            <a:ext cx="4400700" cy="12009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dk1"/>
              </a:buClr>
              <a:buSzPts val="3600"/>
              <a:buNone/>
              <a:defRPr/>
            </a:lvl1pPr>
            <a:lvl2pPr lvl="1" algn="r">
              <a:spcBef>
                <a:spcPts val="0"/>
              </a:spcBef>
              <a:spcAft>
                <a:spcPts val="0"/>
              </a:spcAft>
              <a:buClr>
                <a:schemeClr val="dk1"/>
              </a:buClr>
              <a:buSzPts val="3600"/>
              <a:buNone/>
              <a:defRPr sz="3600"/>
            </a:lvl2pPr>
            <a:lvl3pPr lvl="2" algn="r">
              <a:spcBef>
                <a:spcPts val="0"/>
              </a:spcBef>
              <a:spcAft>
                <a:spcPts val="0"/>
              </a:spcAft>
              <a:buClr>
                <a:schemeClr val="dk1"/>
              </a:buClr>
              <a:buSzPts val="3600"/>
              <a:buNone/>
              <a:defRPr sz="3600"/>
            </a:lvl3pPr>
            <a:lvl4pPr lvl="3" algn="r">
              <a:spcBef>
                <a:spcPts val="0"/>
              </a:spcBef>
              <a:spcAft>
                <a:spcPts val="0"/>
              </a:spcAft>
              <a:buClr>
                <a:schemeClr val="dk1"/>
              </a:buClr>
              <a:buSzPts val="3600"/>
              <a:buNone/>
              <a:defRPr sz="3600"/>
            </a:lvl4pPr>
            <a:lvl5pPr lvl="4" algn="r">
              <a:spcBef>
                <a:spcPts val="0"/>
              </a:spcBef>
              <a:spcAft>
                <a:spcPts val="0"/>
              </a:spcAft>
              <a:buClr>
                <a:schemeClr val="dk1"/>
              </a:buClr>
              <a:buSzPts val="3600"/>
              <a:buNone/>
              <a:defRPr sz="3600"/>
            </a:lvl5pPr>
            <a:lvl6pPr lvl="5" algn="r">
              <a:spcBef>
                <a:spcPts val="0"/>
              </a:spcBef>
              <a:spcAft>
                <a:spcPts val="0"/>
              </a:spcAft>
              <a:buClr>
                <a:schemeClr val="dk1"/>
              </a:buClr>
              <a:buSzPts val="3600"/>
              <a:buNone/>
              <a:defRPr sz="3600"/>
            </a:lvl6pPr>
            <a:lvl7pPr lvl="6" algn="r">
              <a:spcBef>
                <a:spcPts val="0"/>
              </a:spcBef>
              <a:spcAft>
                <a:spcPts val="0"/>
              </a:spcAft>
              <a:buClr>
                <a:schemeClr val="dk1"/>
              </a:buClr>
              <a:buSzPts val="3600"/>
              <a:buNone/>
              <a:defRPr sz="3600"/>
            </a:lvl7pPr>
            <a:lvl8pPr lvl="7" algn="r">
              <a:spcBef>
                <a:spcPts val="0"/>
              </a:spcBef>
              <a:spcAft>
                <a:spcPts val="0"/>
              </a:spcAft>
              <a:buClr>
                <a:schemeClr val="dk1"/>
              </a:buClr>
              <a:buSzPts val="3600"/>
              <a:buNone/>
              <a:defRPr sz="3600"/>
            </a:lvl8pPr>
            <a:lvl9pPr lvl="8" algn="r">
              <a:spcBef>
                <a:spcPts val="0"/>
              </a:spcBef>
              <a:spcAft>
                <a:spcPts val="0"/>
              </a:spcAft>
              <a:buClr>
                <a:schemeClr val="dk1"/>
              </a:buClr>
              <a:buSzPts val="3600"/>
              <a:buNone/>
              <a:defRPr sz="3600"/>
            </a:lvl9pPr>
          </a:lstStyle>
          <a:p>
            <a:endParaRPr/>
          </a:p>
        </p:txBody>
      </p:sp>
      <p:cxnSp>
        <p:nvCxnSpPr>
          <p:cNvPr id="483" name="Google Shape;483;p64"/>
          <p:cNvCxnSpPr/>
          <p:nvPr/>
        </p:nvCxnSpPr>
        <p:spPr>
          <a:xfrm>
            <a:off x="228593" y="2547947"/>
            <a:ext cx="4130400" cy="0"/>
          </a:xfrm>
          <a:prstGeom prst="straightConnector1">
            <a:avLst/>
          </a:prstGeom>
          <a:noFill/>
          <a:ln w="28575" cap="flat" cmpd="sng">
            <a:solidFill>
              <a:schemeClr val="dk1"/>
            </a:solidFill>
            <a:prstDash val="solid"/>
            <a:round/>
            <a:headEnd type="none" w="med" len="med"/>
            <a:tailEnd type="none" w="med" len="med"/>
          </a:ln>
        </p:spPr>
      </p:cxnSp>
      <p:cxnSp>
        <p:nvCxnSpPr>
          <p:cNvPr id="484" name="Google Shape;484;p64"/>
          <p:cNvCxnSpPr/>
          <p:nvPr/>
        </p:nvCxnSpPr>
        <p:spPr>
          <a:xfrm>
            <a:off x="228593" y="3141710"/>
            <a:ext cx="4130400" cy="0"/>
          </a:xfrm>
          <a:prstGeom prst="straightConnector1">
            <a:avLst/>
          </a:prstGeom>
          <a:noFill/>
          <a:ln w="76200" cap="flat" cmpd="sng">
            <a:solidFill>
              <a:schemeClr val="dk1"/>
            </a:solidFill>
            <a:prstDash val="solid"/>
            <a:round/>
            <a:headEnd type="none" w="med" len="med"/>
            <a:tailEnd type="none" w="med" len="med"/>
          </a:ln>
        </p:spPr>
      </p:cxnSp>
      <p:cxnSp>
        <p:nvCxnSpPr>
          <p:cNvPr id="485" name="Google Shape;485;p64"/>
          <p:cNvCxnSpPr/>
          <p:nvPr/>
        </p:nvCxnSpPr>
        <p:spPr>
          <a:xfrm>
            <a:off x="4787401" y="3156573"/>
            <a:ext cx="4128000" cy="0"/>
          </a:xfrm>
          <a:prstGeom prst="straightConnector1">
            <a:avLst/>
          </a:prstGeom>
          <a:noFill/>
          <a:ln w="28575" cap="flat" cmpd="sng">
            <a:solidFill>
              <a:schemeClr val="dk1"/>
            </a:solidFill>
            <a:prstDash val="solid"/>
            <a:round/>
            <a:headEnd type="none" w="med" len="med"/>
            <a:tailEnd type="none" w="med" len="med"/>
          </a:ln>
        </p:spPr>
      </p:cxnSp>
      <p:cxnSp>
        <p:nvCxnSpPr>
          <p:cNvPr id="486" name="Google Shape;486;p64"/>
          <p:cNvCxnSpPr/>
          <p:nvPr/>
        </p:nvCxnSpPr>
        <p:spPr>
          <a:xfrm>
            <a:off x="4787401" y="4383431"/>
            <a:ext cx="4128000" cy="0"/>
          </a:xfrm>
          <a:prstGeom prst="straightConnector1">
            <a:avLst/>
          </a:prstGeom>
          <a:noFill/>
          <a:ln w="76200" cap="flat" cmpd="sng">
            <a:solidFill>
              <a:schemeClr val="dk1"/>
            </a:solidFill>
            <a:prstDash val="solid"/>
            <a:round/>
            <a:headEnd type="none" w="med" len="med"/>
            <a:tailEnd type="none" w="med" len="med"/>
          </a:ln>
        </p:spPr>
      </p:cxnSp>
      <p:cxnSp>
        <p:nvCxnSpPr>
          <p:cNvPr id="487" name="Google Shape;487;p64"/>
          <p:cNvCxnSpPr/>
          <p:nvPr/>
        </p:nvCxnSpPr>
        <p:spPr>
          <a:xfrm>
            <a:off x="4787401" y="2541925"/>
            <a:ext cx="4128000" cy="0"/>
          </a:xfrm>
          <a:prstGeom prst="straightConnector1">
            <a:avLst/>
          </a:prstGeom>
          <a:noFill/>
          <a:ln w="28575" cap="flat" cmpd="sng">
            <a:solidFill>
              <a:schemeClr val="dk1"/>
            </a:solidFill>
            <a:prstDash val="solid"/>
            <a:round/>
            <a:headEnd type="none" w="med" len="med"/>
            <a:tailEnd type="none" w="med" len="med"/>
          </a:ln>
        </p:spPr>
      </p:cxnSp>
      <p:cxnSp>
        <p:nvCxnSpPr>
          <p:cNvPr id="488" name="Google Shape;488;p64"/>
          <p:cNvCxnSpPr/>
          <p:nvPr/>
        </p:nvCxnSpPr>
        <p:spPr>
          <a:xfrm>
            <a:off x="4787401" y="3789668"/>
            <a:ext cx="4128000" cy="0"/>
          </a:xfrm>
          <a:prstGeom prst="straightConnector1">
            <a:avLst/>
          </a:prstGeom>
          <a:noFill/>
          <a:ln w="28575" cap="flat" cmpd="sng">
            <a:solidFill>
              <a:schemeClr val="dk1"/>
            </a:solidFill>
            <a:prstDash val="solid"/>
            <a:round/>
            <a:headEnd type="none" w="med" len="med"/>
            <a:tailEnd type="none" w="med" len="med"/>
          </a:ln>
        </p:spPr>
      </p:cxnSp>
      <p:cxnSp>
        <p:nvCxnSpPr>
          <p:cNvPr id="489" name="Google Shape;489;p64"/>
          <p:cNvCxnSpPr/>
          <p:nvPr/>
        </p:nvCxnSpPr>
        <p:spPr>
          <a:xfrm>
            <a:off x="4787387" y="1954430"/>
            <a:ext cx="4128000" cy="0"/>
          </a:xfrm>
          <a:prstGeom prst="straightConnector1">
            <a:avLst/>
          </a:prstGeom>
          <a:noFill/>
          <a:ln w="28575" cap="flat" cmpd="sng">
            <a:solidFill>
              <a:schemeClr val="dk1"/>
            </a:solidFill>
            <a:prstDash val="solid"/>
            <a:round/>
            <a:headEnd type="none" w="med" len="med"/>
            <a:tailEnd type="none" w="med" len="med"/>
          </a:ln>
        </p:spPr>
      </p:cxnSp>
      <p:cxnSp>
        <p:nvCxnSpPr>
          <p:cNvPr id="490" name="Google Shape;490;p64"/>
          <p:cNvCxnSpPr/>
          <p:nvPr/>
        </p:nvCxnSpPr>
        <p:spPr>
          <a:xfrm>
            <a:off x="229798" y="1954430"/>
            <a:ext cx="4128000" cy="0"/>
          </a:xfrm>
          <a:prstGeom prst="straightConnector1">
            <a:avLst/>
          </a:prstGeom>
          <a:noFill/>
          <a:ln w="28575" cap="flat" cmpd="sng">
            <a:solidFill>
              <a:schemeClr val="dk1"/>
            </a:solidFill>
            <a:prstDash val="solid"/>
            <a:round/>
            <a:headEnd type="none" w="med" len="med"/>
            <a:tailEnd type="none" w="med" len="med"/>
          </a:ln>
        </p:spPr>
      </p:cxnSp>
      <p:sp>
        <p:nvSpPr>
          <p:cNvPr id="491" name="Google Shape;491;p64"/>
          <p:cNvSpPr txBox="1">
            <a:spLocks noGrp="1"/>
          </p:cNvSpPr>
          <p:nvPr>
            <p:ph type="subTitle" idx="1"/>
          </p:nvPr>
        </p:nvSpPr>
        <p:spPr>
          <a:xfrm>
            <a:off x="228600" y="1384300"/>
            <a:ext cx="3060600" cy="5589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2" name="Google Shape;492;p64"/>
          <p:cNvSpPr txBox="1">
            <a:spLocks noGrp="1"/>
          </p:cNvSpPr>
          <p:nvPr>
            <p:ph type="subTitle" idx="3"/>
          </p:nvPr>
        </p:nvSpPr>
        <p:spPr>
          <a:xfrm>
            <a:off x="4787400" y="1384300"/>
            <a:ext cx="3060600" cy="5589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3" name="Google Shape;493;p64"/>
          <p:cNvSpPr txBox="1">
            <a:spLocks noGrp="1"/>
          </p:cNvSpPr>
          <p:nvPr>
            <p:ph type="subTitle" idx="4"/>
          </p:nvPr>
        </p:nvSpPr>
        <p:spPr>
          <a:xfrm>
            <a:off x="228600" y="1971750"/>
            <a:ext cx="1598100" cy="55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494" name="Google Shape;494;p64"/>
          <p:cNvSpPr txBox="1">
            <a:spLocks noGrp="1"/>
          </p:cNvSpPr>
          <p:nvPr>
            <p:ph type="subTitle" idx="5"/>
          </p:nvPr>
        </p:nvSpPr>
        <p:spPr>
          <a:xfrm>
            <a:off x="236041" y="2565375"/>
            <a:ext cx="1598100" cy="55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495" name="Google Shape;495;p64"/>
          <p:cNvSpPr txBox="1">
            <a:spLocks noGrp="1"/>
          </p:cNvSpPr>
          <p:nvPr>
            <p:ph type="title" idx="6"/>
          </p:nvPr>
        </p:nvSpPr>
        <p:spPr>
          <a:xfrm>
            <a:off x="2438400" y="1981200"/>
            <a:ext cx="1929900" cy="558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96" name="Google Shape;496;p64"/>
          <p:cNvSpPr txBox="1">
            <a:spLocks noGrp="1"/>
          </p:cNvSpPr>
          <p:nvPr>
            <p:ph type="title" idx="7"/>
          </p:nvPr>
        </p:nvSpPr>
        <p:spPr>
          <a:xfrm>
            <a:off x="2438400" y="2565375"/>
            <a:ext cx="1929900" cy="558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97" name="Google Shape;497;p64"/>
          <p:cNvSpPr txBox="1">
            <a:spLocks noGrp="1"/>
          </p:cNvSpPr>
          <p:nvPr>
            <p:ph type="subTitle" idx="8"/>
          </p:nvPr>
        </p:nvSpPr>
        <p:spPr>
          <a:xfrm>
            <a:off x="243403" y="3159125"/>
            <a:ext cx="1598100" cy="55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Crimson Pro"/>
              <a:buNone/>
              <a:defRPr sz="1600" b="1">
                <a:latin typeface="Crimson Pro"/>
                <a:ea typeface="Crimson Pro"/>
                <a:cs typeface="Crimson Pro"/>
                <a:sym typeface="Crimson Pro"/>
              </a:defRPr>
            </a:lvl1pPr>
            <a:lvl2pPr lvl="1">
              <a:spcBef>
                <a:spcPts val="0"/>
              </a:spcBef>
              <a:spcAft>
                <a:spcPts val="0"/>
              </a:spcAft>
              <a:buSzPts val="1600"/>
              <a:buFont typeface="Crimson Pro"/>
              <a:buNone/>
              <a:defRPr sz="1600" b="1">
                <a:latin typeface="Crimson Pro"/>
                <a:ea typeface="Crimson Pro"/>
                <a:cs typeface="Crimson Pro"/>
                <a:sym typeface="Crimson Pro"/>
              </a:defRPr>
            </a:lvl2pPr>
            <a:lvl3pPr lvl="2">
              <a:spcBef>
                <a:spcPts val="0"/>
              </a:spcBef>
              <a:spcAft>
                <a:spcPts val="0"/>
              </a:spcAft>
              <a:buSzPts val="1600"/>
              <a:buFont typeface="Crimson Pro"/>
              <a:buNone/>
              <a:defRPr sz="1600" b="1">
                <a:latin typeface="Crimson Pro"/>
                <a:ea typeface="Crimson Pro"/>
                <a:cs typeface="Crimson Pro"/>
                <a:sym typeface="Crimson Pro"/>
              </a:defRPr>
            </a:lvl3pPr>
            <a:lvl4pPr lvl="3">
              <a:spcBef>
                <a:spcPts val="0"/>
              </a:spcBef>
              <a:spcAft>
                <a:spcPts val="0"/>
              </a:spcAft>
              <a:buSzPts val="1600"/>
              <a:buFont typeface="Crimson Pro"/>
              <a:buNone/>
              <a:defRPr sz="1600" b="1">
                <a:latin typeface="Crimson Pro"/>
                <a:ea typeface="Crimson Pro"/>
                <a:cs typeface="Crimson Pro"/>
                <a:sym typeface="Crimson Pro"/>
              </a:defRPr>
            </a:lvl4pPr>
            <a:lvl5pPr lvl="4">
              <a:spcBef>
                <a:spcPts val="0"/>
              </a:spcBef>
              <a:spcAft>
                <a:spcPts val="0"/>
              </a:spcAft>
              <a:buSzPts val="1600"/>
              <a:buFont typeface="Crimson Pro"/>
              <a:buNone/>
              <a:defRPr sz="1600" b="1">
                <a:latin typeface="Crimson Pro"/>
                <a:ea typeface="Crimson Pro"/>
                <a:cs typeface="Crimson Pro"/>
                <a:sym typeface="Crimson Pro"/>
              </a:defRPr>
            </a:lvl5pPr>
            <a:lvl6pPr lvl="5">
              <a:spcBef>
                <a:spcPts val="0"/>
              </a:spcBef>
              <a:spcAft>
                <a:spcPts val="0"/>
              </a:spcAft>
              <a:buSzPts val="1600"/>
              <a:buFont typeface="Crimson Pro"/>
              <a:buNone/>
              <a:defRPr sz="1600" b="1">
                <a:latin typeface="Crimson Pro"/>
                <a:ea typeface="Crimson Pro"/>
                <a:cs typeface="Crimson Pro"/>
                <a:sym typeface="Crimson Pro"/>
              </a:defRPr>
            </a:lvl6pPr>
            <a:lvl7pPr lvl="6">
              <a:spcBef>
                <a:spcPts val="0"/>
              </a:spcBef>
              <a:spcAft>
                <a:spcPts val="0"/>
              </a:spcAft>
              <a:buSzPts val="1600"/>
              <a:buFont typeface="Crimson Pro"/>
              <a:buNone/>
              <a:defRPr sz="1600" b="1">
                <a:latin typeface="Crimson Pro"/>
                <a:ea typeface="Crimson Pro"/>
                <a:cs typeface="Crimson Pro"/>
                <a:sym typeface="Crimson Pro"/>
              </a:defRPr>
            </a:lvl7pPr>
            <a:lvl8pPr lvl="7">
              <a:spcBef>
                <a:spcPts val="0"/>
              </a:spcBef>
              <a:spcAft>
                <a:spcPts val="0"/>
              </a:spcAft>
              <a:buSzPts val="1600"/>
              <a:buFont typeface="Crimson Pro"/>
              <a:buNone/>
              <a:defRPr sz="1600" b="1">
                <a:latin typeface="Crimson Pro"/>
                <a:ea typeface="Crimson Pro"/>
                <a:cs typeface="Crimson Pro"/>
                <a:sym typeface="Crimson Pro"/>
              </a:defRPr>
            </a:lvl8pPr>
            <a:lvl9pPr lvl="8">
              <a:spcBef>
                <a:spcPts val="0"/>
              </a:spcBef>
              <a:spcAft>
                <a:spcPts val="0"/>
              </a:spcAft>
              <a:buSzPts val="1600"/>
              <a:buFont typeface="Crimson Pro"/>
              <a:buNone/>
              <a:defRPr sz="1600" b="1">
                <a:latin typeface="Crimson Pro"/>
                <a:ea typeface="Crimson Pro"/>
                <a:cs typeface="Crimson Pro"/>
                <a:sym typeface="Crimson Pro"/>
              </a:defRPr>
            </a:lvl9pPr>
          </a:lstStyle>
          <a:p>
            <a:endParaRPr/>
          </a:p>
        </p:txBody>
      </p:sp>
      <p:sp>
        <p:nvSpPr>
          <p:cNvPr id="498" name="Google Shape;498;p64"/>
          <p:cNvSpPr txBox="1">
            <a:spLocks noGrp="1"/>
          </p:cNvSpPr>
          <p:nvPr>
            <p:ph type="title" idx="9"/>
          </p:nvPr>
        </p:nvSpPr>
        <p:spPr>
          <a:xfrm>
            <a:off x="2445532" y="3159125"/>
            <a:ext cx="1929900" cy="558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99" name="Google Shape;499;p64"/>
          <p:cNvSpPr txBox="1">
            <a:spLocks noGrp="1"/>
          </p:cNvSpPr>
          <p:nvPr>
            <p:ph type="subTitle" idx="13"/>
          </p:nvPr>
        </p:nvSpPr>
        <p:spPr>
          <a:xfrm>
            <a:off x="4781550" y="1958400"/>
            <a:ext cx="1876800" cy="55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500" name="Google Shape;500;p64"/>
          <p:cNvSpPr txBox="1">
            <a:spLocks noGrp="1"/>
          </p:cNvSpPr>
          <p:nvPr>
            <p:ph type="title" idx="14"/>
          </p:nvPr>
        </p:nvSpPr>
        <p:spPr>
          <a:xfrm>
            <a:off x="6991350" y="1967838"/>
            <a:ext cx="1929900" cy="558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501" name="Google Shape;501;p64"/>
          <p:cNvSpPr txBox="1">
            <a:spLocks noGrp="1"/>
          </p:cNvSpPr>
          <p:nvPr>
            <p:ph type="subTitle" idx="15"/>
          </p:nvPr>
        </p:nvSpPr>
        <p:spPr>
          <a:xfrm>
            <a:off x="4781550" y="2552763"/>
            <a:ext cx="1876800" cy="55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502" name="Google Shape;502;p64"/>
          <p:cNvSpPr txBox="1">
            <a:spLocks noGrp="1"/>
          </p:cNvSpPr>
          <p:nvPr>
            <p:ph type="title" idx="16"/>
          </p:nvPr>
        </p:nvSpPr>
        <p:spPr>
          <a:xfrm>
            <a:off x="6991350" y="2562200"/>
            <a:ext cx="1929900" cy="558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503" name="Google Shape;503;p64"/>
          <p:cNvSpPr txBox="1">
            <a:spLocks noGrp="1"/>
          </p:cNvSpPr>
          <p:nvPr>
            <p:ph type="subTitle" idx="17"/>
          </p:nvPr>
        </p:nvSpPr>
        <p:spPr>
          <a:xfrm>
            <a:off x="4781550" y="3188950"/>
            <a:ext cx="1876800" cy="55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504" name="Google Shape;504;p64"/>
          <p:cNvSpPr txBox="1">
            <a:spLocks noGrp="1"/>
          </p:cNvSpPr>
          <p:nvPr>
            <p:ph type="title" idx="18"/>
          </p:nvPr>
        </p:nvSpPr>
        <p:spPr>
          <a:xfrm>
            <a:off x="6991350" y="3198388"/>
            <a:ext cx="1929900" cy="558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505" name="Google Shape;505;p64"/>
          <p:cNvSpPr txBox="1">
            <a:spLocks noGrp="1"/>
          </p:cNvSpPr>
          <p:nvPr>
            <p:ph type="subTitle" idx="19"/>
          </p:nvPr>
        </p:nvSpPr>
        <p:spPr>
          <a:xfrm>
            <a:off x="4781550" y="3802375"/>
            <a:ext cx="1876800" cy="55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506" name="Google Shape;506;p64"/>
          <p:cNvSpPr txBox="1">
            <a:spLocks noGrp="1"/>
          </p:cNvSpPr>
          <p:nvPr>
            <p:ph type="title" idx="20"/>
          </p:nvPr>
        </p:nvSpPr>
        <p:spPr>
          <a:xfrm>
            <a:off x="6991350" y="3811813"/>
            <a:ext cx="1929900" cy="558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507" name="Google Shape;507;p64"/>
          <p:cNvSpPr txBox="1">
            <a:spLocks noGrp="1"/>
          </p:cNvSpPr>
          <p:nvPr>
            <p:ph type="subTitle" idx="21"/>
          </p:nvPr>
        </p:nvSpPr>
        <p:spPr>
          <a:xfrm>
            <a:off x="4781550" y="4405575"/>
            <a:ext cx="1876800" cy="55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Crimson Pro"/>
              <a:buNone/>
              <a:defRPr sz="1600" b="1">
                <a:latin typeface="Crimson Pro"/>
                <a:ea typeface="Crimson Pro"/>
                <a:cs typeface="Crimson Pro"/>
                <a:sym typeface="Crimson Pro"/>
              </a:defRPr>
            </a:lvl1pPr>
            <a:lvl2pPr lvl="1">
              <a:spcBef>
                <a:spcPts val="0"/>
              </a:spcBef>
              <a:spcAft>
                <a:spcPts val="0"/>
              </a:spcAft>
              <a:buSzPts val="1600"/>
              <a:buFont typeface="Crimson Pro"/>
              <a:buNone/>
              <a:defRPr sz="1600" b="1">
                <a:latin typeface="Crimson Pro"/>
                <a:ea typeface="Crimson Pro"/>
                <a:cs typeface="Crimson Pro"/>
                <a:sym typeface="Crimson Pro"/>
              </a:defRPr>
            </a:lvl2pPr>
            <a:lvl3pPr lvl="2">
              <a:spcBef>
                <a:spcPts val="0"/>
              </a:spcBef>
              <a:spcAft>
                <a:spcPts val="0"/>
              </a:spcAft>
              <a:buSzPts val="1600"/>
              <a:buFont typeface="Crimson Pro"/>
              <a:buNone/>
              <a:defRPr sz="1600" b="1">
                <a:latin typeface="Crimson Pro"/>
                <a:ea typeface="Crimson Pro"/>
                <a:cs typeface="Crimson Pro"/>
                <a:sym typeface="Crimson Pro"/>
              </a:defRPr>
            </a:lvl3pPr>
            <a:lvl4pPr lvl="3">
              <a:spcBef>
                <a:spcPts val="0"/>
              </a:spcBef>
              <a:spcAft>
                <a:spcPts val="0"/>
              </a:spcAft>
              <a:buSzPts val="1600"/>
              <a:buFont typeface="Crimson Pro"/>
              <a:buNone/>
              <a:defRPr sz="1600" b="1">
                <a:latin typeface="Crimson Pro"/>
                <a:ea typeface="Crimson Pro"/>
                <a:cs typeface="Crimson Pro"/>
                <a:sym typeface="Crimson Pro"/>
              </a:defRPr>
            </a:lvl4pPr>
            <a:lvl5pPr lvl="4">
              <a:spcBef>
                <a:spcPts val="0"/>
              </a:spcBef>
              <a:spcAft>
                <a:spcPts val="0"/>
              </a:spcAft>
              <a:buSzPts val="1600"/>
              <a:buFont typeface="Crimson Pro"/>
              <a:buNone/>
              <a:defRPr sz="1600" b="1">
                <a:latin typeface="Crimson Pro"/>
                <a:ea typeface="Crimson Pro"/>
                <a:cs typeface="Crimson Pro"/>
                <a:sym typeface="Crimson Pro"/>
              </a:defRPr>
            </a:lvl5pPr>
            <a:lvl6pPr lvl="5">
              <a:spcBef>
                <a:spcPts val="0"/>
              </a:spcBef>
              <a:spcAft>
                <a:spcPts val="0"/>
              </a:spcAft>
              <a:buSzPts val="1600"/>
              <a:buFont typeface="Crimson Pro"/>
              <a:buNone/>
              <a:defRPr sz="1600" b="1">
                <a:latin typeface="Crimson Pro"/>
                <a:ea typeface="Crimson Pro"/>
                <a:cs typeface="Crimson Pro"/>
                <a:sym typeface="Crimson Pro"/>
              </a:defRPr>
            </a:lvl6pPr>
            <a:lvl7pPr lvl="6">
              <a:spcBef>
                <a:spcPts val="0"/>
              </a:spcBef>
              <a:spcAft>
                <a:spcPts val="0"/>
              </a:spcAft>
              <a:buSzPts val="1600"/>
              <a:buFont typeface="Crimson Pro"/>
              <a:buNone/>
              <a:defRPr sz="1600" b="1">
                <a:latin typeface="Crimson Pro"/>
                <a:ea typeface="Crimson Pro"/>
                <a:cs typeface="Crimson Pro"/>
                <a:sym typeface="Crimson Pro"/>
              </a:defRPr>
            </a:lvl7pPr>
            <a:lvl8pPr lvl="7">
              <a:spcBef>
                <a:spcPts val="0"/>
              </a:spcBef>
              <a:spcAft>
                <a:spcPts val="0"/>
              </a:spcAft>
              <a:buSzPts val="1600"/>
              <a:buFont typeface="Crimson Pro"/>
              <a:buNone/>
              <a:defRPr sz="1600" b="1">
                <a:latin typeface="Crimson Pro"/>
                <a:ea typeface="Crimson Pro"/>
                <a:cs typeface="Crimson Pro"/>
                <a:sym typeface="Crimson Pro"/>
              </a:defRPr>
            </a:lvl8pPr>
            <a:lvl9pPr lvl="8">
              <a:spcBef>
                <a:spcPts val="0"/>
              </a:spcBef>
              <a:spcAft>
                <a:spcPts val="0"/>
              </a:spcAft>
              <a:buSzPts val="1600"/>
              <a:buFont typeface="Crimson Pro"/>
              <a:buNone/>
              <a:defRPr sz="1600" b="1">
                <a:latin typeface="Crimson Pro"/>
                <a:ea typeface="Crimson Pro"/>
                <a:cs typeface="Crimson Pro"/>
                <a:sym typeface="Crimson Pro"/>
              </a:defRPr>
            </a:lvl9pPr>
          </a:lstStyle>
          <a:p>
            <a:endParaRPr/>
          </a:p>
        </p:txBody>
      </p:sp>
      <p:sp>
        <p:nvSpPr>
          <p:cNvPr id="508" name="Google Shape;508;p64"/>
          <p:cNvSpPr txBox="1">
            <a:spLocks noGrp="1"/>
          </p:cNvSpPr>
          <p:nvPr>
            <p:ph type="title" idx="22"/>
          </p:nvPr>
        </p:nvSpPr>
        <p:spPr>
          <a:xfrm>
            <a:off x="6991350" y="4415013"/>
            <a:ext cx="1929900" cy="558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509" name="Google Shape;509;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Financials" type="blank">
  <p:cSld name="BLANK">
    <p:spTree>
      <p:nvGrpSpPr>
        <p:cNvPr id="1" name="Shape 510"/>
        <p:cNvGrpSpPr/>
        <p:nvPr/>
      </p:nvGrpSpPr>
      <p:grpSpPr>
        <a:xfrm>
          <a:off x="0" y="0"/>
          <a:ext cx="0" cy="0"/>
          <a:chOff x="0" y="0"/>
          <a:chExt cx="0" cy="0"/>
        </a:xfrm>
      </p:grpSpPr>
      <p:cxnSp>
        <p:nvCxnSpPr>
          <p:cNvPr id="511" name="Google Shape;511;p65"/>
          <p:cNvCxnSpPr/>
          <p:nvPr/>
        </p:nvCxnSpPr>
        <p:spPr>
          <a:xfrm>
            <a:off x="230900" y="1913425"/>
            <a:ext cx="8684700" cy="0"/>
          </a:xfrm>
          <a:prstGeom prst="straightConnector1">
            <a:avLst/>
          </a:prstGeom>
          <a:noFill/>
          <a:ln w="28575" cap="flat" cmpd="sng">
            <a:solidFill>
              <a:schemeClr val="dk1"/>
            </a:solidFill>
            <a:prstDash val="solid"/>
            <a:round/>
            <a:headEnd type="none" w="med" len="med"/>
            <a:tailEnd type="none" w="med" len="med"/>
          </a:ln>
        </p:spPr>
      </p:cxnSp>
      <p:cxnSp>
        <p:nvCxnSpPr>
          <p:cNvPr id="512" name="Google Shape;512;p65"/>
          <p:cNvCxnSpPr/>
          <p:nvPr/>
        </p:nvCxnSpPr>
        <p:spPr>
          <a:xfrm>
            <a:off x="230900" y="2646088"/>
            <a:ext cx="8684700" cy="0"/>
          </a:xfrm>
          <a:prstGeom prst="straightConnector1">
            <a:avLst/>
          </a:prstGeom>
          <a:noFill/>
          <a:ln w="28575" cap="flat" cmpd="sng">
            <a:solidFill>
              <a:schemeClr val="dk1"/>
            </a:solidFill>
            <a:prstDash val="solid"/>
            <a:round/>
            <a:headEnd type="none" w="med" len="med"/>
            <a:tailEnd type="none" w="med" len="med"/>
          </a:ln>
        </p:spPr>
      </p:cxnSp>
      <p:cxnSp>
        <p:nvCxnSpPr>
          <p:cNvPr id="513" name="Google Shape;513;p65"/>
          <p:cNvCxnSpPr/>
          <p:nvPr/>
        </p:nvCxnSpPr>
        <p:spPr>
          <a:xfrm>
            <a:off x="230900" y="3378750"/>
            <a:ext cx="8684700" cy="0"/>
          </a:xfrm>
          <a:prstGeom prst="straightConnector1">
            <a:avLst/>
          </a:prstGeom>
          <a:noFill/>
          <a:ln w="28575" cap="flat" cmpd="sng">
            <a:solidFill>
              <a:schemeClr val="dk1"/>
            </a:solidFill>
            <a:prstDash val="solid"/>
            <a:round/>
            <a:headEnd type="none" w="med" len="med"/>
            <a:tailEnd type="none" w="med" len="med"/>
          </a:ln>
        </p:spPr>
      </p:cxnSp>
      <p:cxnSp>
        <p:nvCxnSpPr>
          <p:cNvPr id="514" name="Google Shape;514;p65"/>
          <p:cNvCxnSpPr/>
          <p:nvPr/>
        </p:nvCxnSpPr>
        <p:spPr>
          <a:xfrm>
            <a:off x="230900" y="4111413"/>
            <a:ext cx="8684700" cy="0"/>
          </a:xfrm>
          <a:prstGeom prst="straightConnector1">
            <a:avLst/>
          </a:prstGeom>
          <a:noFill/>
          <a:ln w="28575" cap="flat" cmpd="sng">
            <a:solidFill>
              <a:schemeClr val="dk1"/>
            </a:solidFill>
            <a:prstDash val="solid"/>
            <a:round/>
            <a:headEnd type="none" w="med" len="med"/>
            <a:tailEnd type="none" w="med" len="med"/>
          </a:ln>
        </p:spPr>
      </p:cxnSp>
      <p:cxnSp>
        <p:nvCxnSpPr>
          <p:cNvPr id="515" name="Google Shape;515;p65"/>
          <p:cNvCxnSpPr/>
          <p:nvPr/>
        </p:nvCxnSpPr>
        <p:spPr>
          <a:xfrm>
            <a:off x="230900" y="4844075"/>
            <a:ext cx="8684700" cy="0"/>
          </a:xfrm>
          <a:prstGeom prst="straightConnector1">
            <a:avLst/>
          </a:prstGeom>
          <a:noFill/>
          <a:ln w="76200" cap="flat" cmpd="sng">
            <a:solidFill>
              <a:schemeClr val="dk1"/>
            </a:solidFill>
            <a:prstDash val="solid"/>
            <a:round/>
            <a:headEnd type="none" w="med" len="med"/>
            <a:tailEnd type="none" w="med" len="med"/>
          </a:ln>
        </p:spPr>
      </p:cxnSp>
      <p:sp>
        <p:nvSpPr>
          <p:cNvPr id="516" name="Google Shape;516;p65"/>
          <p:cNvSpPr txBox="1">
            <a:spLocks noGrp="1"/>
          </p:cNvSpPr>
          <p:nvPr>
            <p:ph type="title"/>
          </p:nvPr>
        </p:nvSpPr>
        <p:spPr>
          <a:xfrm>
            <a:off x="230900" y="457200"/>
            <a:ext cx="4406400" cy="1107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4800"/>
              <a:buNone/>
              <a:defRPr/>
            </a:lvl2pPr>
            <a:lvl3pPr lvl="2">
              <a:spcBef>
                <a:spcPts val="0"/>
              </a:spcBef>
              <a:spcAft>
                <a:spcPts val="0"/>
              </a:spcAft>
              <a:buClr>
                <a:schemeClr val="dk1"/>
              </a:buClr>
              <a:buSzPts val="4800"/>
              <a:buNone/>
              <a:defRPr/>
            </a:lvl3pPr>
            <a:lvl4pPr lvl="3">
              <a:spcBef>
                <a:spcPts val="0"/>
              </a:spcBef>
              <a:spcAft>
                <a:spcPts val="0"/>
              </a:spcAft>
              <a:buClr>
                <a:schemeClr val="dk1"/>
              </a:buClr>
              <a:buSzPts val="4800"/>
              <a:buNone/>
              <a:defRPr/>
            </a:lvl4pPr>
            <a:lvl5pPr lvl="4">
              <a:spcBef>
                <a:spcPts val="0"/>
              </a:spcBef>
              <a:spcAft>
                <a:spcPts val="0"/>
              </a:spcAft>
              <a:buClr>
                <a:schemeClr val="dk1"/>
              </a:buClr>
              <a:buSzPts val="4800"/>
              <a:buNone/>
              <a:defRPr/>
            </a:lvl5pPr>
            <a:lvl6pPr lvl="5">
              <a:spcBef>
                <a:spcPts val="0"/>
              </a:spcBef>
              <a:spcAft>
                <a:spcPts val="0"/>
              </a:spcAft>
              <a:buClr>
                <a:schemeClr val="dk1"/>
              </a:buClr>
              <a:buSzPts val="4800"/>
              <a:buNone/>
              <a:defRPr/>
            </a:lvl6pPr>
            <a:lvl7pPr lvl="6">
              <a:spcBef>
                <a:spcPts val="0"/>
              </a:spcBef>
              <a:spcAft>
                <a:spcPts val="0"/>
              </a:spcAft>
              <a:buClr>
                <a:schemeClr val="dk1"/>
              </a:buClr>
              <a:buSzPts val="4800"/>
              <a:buNone/>
              <a:defRPr/>
            </a:lvl7pPr>
            <a:lvl8pPr lvl="7">
              <a:spcBef>
                <a:spcPts val="0"/>
              </a:spcBef>
              <a:spcAft>
                <a:spcPts val="0"/>
              </a:spcAft>
              <a:buClr>
                <a:schemeClr val="dk1"/>
              </a:buClr>
              <a:buSzPts val="4800"/>
              <a:buNone/>
              <a:defRPr/>
            </a:lvl8pPr>
            <a:lvl9pPr lvl="8">
              <a:spcBef>
                <a:spcPts val="0"/>
              </a:spcBef>
              <a:spcAft>
                <a:spcPts val="0"/>
              </a:spcAft>
              <a:buClr>
                <a:schemeClr val="dk1"/>
              </a:buClr>
              <a:buSzPts val="4800"/>
              <a:buNone/>
              <a:defRPr/>
            </a:lvl9pPr>
          </a:lstStyle>
          <a:p>
            <a:endParaRPr/>
          </a:p>
        </p:txBody>
      </p:sp>
      <p:sp>
        <p:nvSpPr>
          <p:cNvPr id="517" name="Google Shape;517;p65"/>
          <p:cNvSpPr txBox="1">
            <a:spLocks noGrp="1"/>
          </p:cNvSpPr>
          <p:nvPr>
            <p:ph type="title" idx="2"/>
          </p:nvPr>
        </p:nvSpPr>
        <p:spPr>
          <a:xfrm>
            <a:off x="4514725" y="457200"/>
            <a:ext cx="4400700" cy="11070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dk1"/>
              </a:buClr>
              <a:buSzPts val="3600"/>
              <a:buNone/>
              <a:defRPr/>
            </a:lvl1pPr>
            <a:lvl2pPr lvl="1" algn="r">
              <a:spcBef>
                <a:spcPts val="0"/>
              </a:spcBef>
              <a:spcAft>
                <a:spcPts val="0"/>
              </a:spcAft>
              <a:buClr>
                <a:schemeClr val="dk1"/>
              </a:buClr>
              <a:buSzPts val="4800"/>
              <a:buNone/>
              <a:defRPr/>
            </a:lvl2pPr>
            <a:lvl3pPr lvl="2" algn="r">
              <a:spcBef>
                <a:spcPts val="0"/>
              </a:spcBef>
              <a:spcAft>
                <a:spcPts val="0"/>
              </a:spcAft>
              <a:buClr>
                <a:schemeClr val="dk1"/>
              </a:buClr>
              <a:buSzPts val="4800"/>
              <a:buNone/>
              <a:defRPr/>
            </a:lvl3pPr>
            <a:lvl4pPr lvl="3" algn="r">
              <a:spcBef>
                <a:spcPts val="0"/>
              </a:spcBef>
              <a:spcAft>
                <a:spcPts val="0"/>
              </a:spcAft>
              <a:buClr>
                <a:schemeClr val="dk1"/>
              </a:buClr>
              <a:buSzPts val="4800"/>
              <a:buNone/>
              <a:defRPr/>
            </a:lvl4pPr>
            <a:lvl5pPr lvl="4" algn="r">
              <a:spcBef>
                <a:spcPts val="0"/>
              </a:spcBef>
              <a:spcAft>
                <a:spcPts val="0"/>
              </a:spcAft>
              <a:buClr>
                <a:schemeClr val="dk1"/>
              </a:buClr>
              <a:buSzPts val="4800"/>
              <a:buNone/>
              <a:defRPr/>
            </a:lvl5pPr>
            <a:lvl6pPr lvl="5" algn="r">
              <a:spcBef>
                <a:spcPts val="0"/>
              </a:spcBef>
              <a:spcAft>
                <a:spcPts val="0"/>
              </a:spcAft>
              <a:buClr>
                <a:schemeClr val="dk1"/>
              </a:buClr>
              <a:buSzPts val="4800"/>
              <a:buNone/>
              <a:defRPr/>
            </a:lvl6pPr>
            <a:lvl7pPr lvl="6" algn="r">
              <a:spcBef>
                <a:spcPts val="0"/>
              </a:spcBef>
              <a:spcAft>
                <a:spcPts val="0"/>
              </a:spcAft>
              <a:buClr>
                <a:schemeClr val="dk1"/>
              </a:buClr>
              <a:buSzPts val="4800"/>
              <a:buNone/>
              <a:defRPr/>
            </a:lvl7pPr>
            <a:lvl8pPr lvl="7" algn="r">
              <a:spcBef>
                <a:spcPts val="0"/>
              </a:spcBef>
              <a:spcAft>
                <a:spcPts val="0"/>
              </a:spcAft>
              <a:buClr>
                <a:schemeClr val="dk1"/>
              </a:buClr>
              <a:buSzPts val="4800"/>
              <a:buNone/>
              <a:defRPr/>
            </a:lvl8pPr>
            <a:lvl9pPr lvl="8" algn="r">
              <a:spcBef>
                <a:spcPts val="0"/>
              </a:spcBef>
              <a:spcAft>
                <a:spcPts val="0"/>
              </a:spcAft>
              <a:buClr>
                <a:schemeClr val="dk1"/>
              </a:buClr>
              <a:buSzPts val="4800"/>
              <a:buNone/>
              <a:defRPr/>
            </a:lvl9pPr>
          </a:lstStyle>
          <a:p>
            <a:endParaRPr/>
          </a:p>
        </p:txBody>
      </p:sp>
      <p:sp>
        <p:nvSpPr>
          <p:cNvPr id="518" name="Google Shape;518;p65"/>
          <p:cNvSpPr txBox="1">
            <a:spLocks noGrp="1"/>
          </p:cNvSpPr>
          <p:nvPr>
            <p:ph type="subTitle" idx="1"/>
          </p:nvPr>
        </p:nvSpPr>
        <p:spPr>
          <a:xfrm>
            <a:off x="230900" y="4111523"/>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19" name="Google Shape;519;p65"/>
          <p:cNvSpPr txBox="1">
            <a:spLocks noGrp="1"/>
          </p:cNvSpPr>
          <p:nvPr>
            <p:ph type="subTitle" idx="3"/>
          </p:nvPr>
        </p:nvSpPr>
        <p:spPr>
          <a:xfrm>
            <a:off x="2532658" y="4111500"/>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0" name="Google Shape;520;p65"/>
          <p:cNvSpPr txBox="1">
            <a:spLocks noGrp="1"/>
          </p:cNvSpPr>
          <p:nvPr>
            <p:ph type="subTitle" idx="4"/>
          </p:nvPr>
        </p:nvSpPr>
        <p:spPr>
          <a:xfrm>
            <a:off x="7138846" y="4111500"/>
            <a:ext cx="1779600" cy="732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1" name="Google Shape;521;p65"/>
          <p:cNvSpPr txBox="1">
            <a:spLocks noGrp="1"/>
          </p:cNvSpPr>
          <p:nvPr>
            <p:ph type="subTitle" idx="5"/>
          </p:nvPr>
        </p:nvSpPr>
        <p:spPr>
          <a:xfrm>
            <a:off x="4834417" y="4111500"/>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2" name="Google Shape;522;p65"/>
          <p:cNvSpPr txBox="1">
            <a:spLocks noGrp="1"/>
          </p:cNvSpPr>
          <p:nvPr>
            <p:ph type="subTitle" idx="6"/>
          </p:nvPr>
        </p:nvSpPr>
        <p:spPr>
          <a:xfrm>
            <a:off x="228225" y="3378773"/>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3" name="Google Shape;523;p65"/>
          <p:cNvSpPr txBox="1">
            <a:spLocks noGrp="1"/>
          </p:cNvSpPr>
          <p:nvPr>
            <p:ph type="subTitle" idx="7"/>
          </p:nvPr>
        </p:nvSpPr>
        <p:spPr>
          <a:xfrm>
            <a:off x="2529983" y="3378750"/>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4" name="Google Shape;524;p65"/>
          <p:cNvSpPr txBox="1">
            <a:spLocks noGrp="1"/>
          </p:cNvSpPr>
          <p:nvPr>
            <p:ph type="subTitle" idx="8"/>
          </p:nvPr>
        </p:nvSpPr>
        <p:spPr>
          <a:xfrm>
            <a:off x="7136175" y="3378750"/>
            <a:ext cx="1779600" cy="732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5" name="Google Shape;525;p65"/>
          <p:cNvSpPr txBox="1">
            <a:spLocks noGrp="1"/>
          </p:cNvSpPr>
          <p:nvPr>
            <p:ph type="subTitle" idx="9"/>
          </p:nvPr>
        </p:nvSpPr>
        <p:spPr>
          <a:xfrm>
            <a:off x="4831742" y="3378750"/>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6" name="Google Shape;526;p65"/>
          <p:cNvSpPr txBox="1">
            <a:spLocks noGrp="1"/>
          </p:cNvSpPr>
          <p:nvPr>
            <p:ph type="subTitle" idx="13"/>
          </p:nvPr>
        </p:nvSpPr>
        <p:spPr>
          <a:xfrm>
            <a:off x="228225" y="2646123"/>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7" name="Google Shape;527;p65"/>
          <p:cNvSpPr txBox="1">
            <a:spLocks noGrp="1"/>
          </p:cNvSpPr>
          <p:nvPr>
            <p:ph type="subTitle" idx="14"/>
          </p:nvPr>
        </p:nvSpPr>
        <p:spPr>
          <a:xfrm>
            <a:off x="2529983" y="2646100"/>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8" name="Google Shape;528;p65"/>
          <p:cNvSpPr txBox="1">
            <a:spLocks noGrp="1"/>
          </p:cNvSpPr>
          <p:nvPr>
            <p:ph type="subTitle" idx="15"/>
          </p:nvPr>
        </p:nvSpPr>
        <p:spPr>
          <a:xfrm>
            <a:off x="7136175" y="2646100"/>
            <a:ext cx="1779600" cy="732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29" name="Google Shape;529;p65"/>
          <p:cNvSpPr txBox="1">
            <a:spLocks noGrp="1"/>
          </p:cNvSpPr>
          <p:nvPr>
            <p:ph type="subTitle" idx="16"/>
          </p:nvPr>
        </p:nvSpPr>
        <p:spPr>
          <a:xfrm>
            <a:off x="4831742" y="2646100"/>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30" name="Google Shape;530;p65"/>
          <p:cNvSpPr txBox="1">
            <a:spLocks noGrp="1"/>
          </p:cNvSpPr>
          <p:nvPr>
            <p:ph type="subTitle" idx="17"/>
          </p:nvPr>
        </p:nvSpPr>
        <p:spPr>
          <a:xfrm>
            <a:off x="228225" y="1913448"/>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31" name="Google Shape;531;p65"/>
          <p:cNvSpPr txBox="1">
            <a:spLocks noGrp="1"/>
          </p:cNvSpPr>
          <p:nvPr>
            <p:ph type="subTitle" idx="18"/>
          </p:nvPr>
        </p:nvSpPr>
        <p:spPr>
          <a:xfrm>
            <a:off x="2529983" y="1913425"/>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32" name="Google Shape;532;p65"/>
          <p:cNvSpPr txBox="1">
            <a:spLocks noGrp="1"/>
          </p:cNvSpPr>
          <p:nvPr>
            <p:ph type="subTitle" idx="19"/>
          </p:nvPr>
        </p:nvSpPr>
        <p:spPr>
          <a:xfrm>
            <a:off x="7136175" y="1913425"/>
            <a:ext cx="1779600" cy="732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lgn="r">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33" name="Google Shape;533;p65"/>
          <p:cNvSpPr txBox="1">
            <a:spLocks noGrp="1"/>
          </p:cNvSpPr>
          <p:nvPr>
            <p:ph type="subTitle" idx="20"/>
          </p:nvPr>
        </p:nvSpPr>
        <p:spPr>
          <a:xfrm>
            <a:off x="4831742" y="1913425"/>
            <a:ext cx="1782300" cy="73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1pPr>
            <a:lvl2pPr lvl="1">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2pPr>
            <a:lvl3pPr lvl="2">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3pPr>
            <a:lvl4pPr lvl="3">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4pPr>
            <a:lvl5pPr lvl="4">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5pPr>
            <a:lvl6pPr lvl="5">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6pPr>
            <a:lvl7pPr lvl="6">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7pPr>
            <a:lvl8pPr lvl="7">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8pPr>
            <a:lvl9pPr lvl="8">
              <a:spcBef>
                <a:spcPts val="0"/>
              </a:spcBef>
              <a:spcAft>
                <a:spcPts val="0"/>
              </a:spcAft>
              <a:buClr>
                <a:schemeClr val="dk1"/>
              </a:buClr>
              <a:buSzPts val="1600"/>
              <a:buFont typeface="Crimson Pro Medium"/>
              <a:buNone/>
              <a:defRPr sz="1600">
                <a:latin typeface="Crimson Pro Medium"/>
                <a:ea typeface="Crimson Pro Medium"/>
                <a:cs typeface="Crimson Pro Medium"/>
                <a:sym typeface="Crimson Pro Medium"/>
              </a:defRPr>
            </a:lvl9pPr>
          </a:lstStyle>
          <a:p>
            <a:endParaRPr/>
          </a:p>
        </p:txBody>
      </p:sp>
      <p:sp>
        <p:nvSpPr>
          <p:cNvPr id="534" name="Google Shape;534;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estions &amp; Answers">
  <p:cSld name="CUSTOM_5">
    <p:bg>
      <p:bgPr>
        <a:solidFill>
          <a:schemeClr val="lt1"/>
        </a:solidFill>
        <a:effectLst/>
      </p:bgPr>
    </p:bg>
    <p:spTree>
      <p:nvGrpSpPr>
        <p:cNvPr id="1" name="Shape 535"/>
        <p:cNvGrpSpPr/>
        <p:nvPr/>
      </p:nvGrpSpPr>
      <p:grpSpPr>
        <a:xfrm>
          <a:off x="0" y="0"/>
          <a:ext cx="0" cy="0"/>
          <a:chOff x="0" y="0"/>
          <a:chExt cx="0" cy="0"/>
        </a:xfrm>
      </p:grpSpPr>
      <p:cxnSp>
        <p:nvCxnSpPr>
          <p:cNvPr id="536" name="Google Shape;536;p66"/>
          <p:cNvCxnSpPr/>
          <p:nvPr/>
        </p:nvCxnSpPr>
        <p:spPr>
          <a:xfrm>
            <a:off x="230900" y="2446575"/>
            <a:ext cx="4283700" cy="0"/>
          </a:xfrm>
          <a:prstGeom prst="straightConnector1">
            <a:avLst/>
          </a:prstGeom>
          <a:noFill/>
          <a:ln w="28575" cap="flat" cmpd="sng">
            <a:solidFill>
              <a:schemeClr val="dk1"/>
            </a:solidFill>
            <a:prstDash val="solid"/>
            <a:round/>
            <a:headEnd type="none" w="med" len="med"/>
            <a:tailEnd type="none" w="med" len="med"/>
          </a:ln>
        </p:spPr>
      </p:cxnSp>
      <p:cxnSp>
        <p:nvCxnSpPr>
          <p:cNvPr id="537" name="Google Shape;537;p66"/>
          <p:cNvCxnSpPr/>
          <p:nvPr/>
        </p:nvCxnSpPr>
        <p:spPr>
          <a:xfrm>
            <a:off x="230900" y="3234225"/>
            <a:ext cx="4283700" cy="0"/>
          </a:xfrm>
          <a:prstGeom prst="straightConnector1">
            <a:avLst/>
          </a:prstGeom>
          <a:noFill/>
          <a:ln w="28575" cap="flat" cmpd="sng">
            <a:solidFill>
              <a:schemeClr val="dk1"/>
            </a:solidFill>
            <a:prstDash val="solid"/>
            <a:round/>
            <a:headEnd type="none" w="med" len="med"/>
            <a:tailEnd type="none" w="med" len="med"/>
          </a:ln>
        </p:spPr>
      </p:cxnSp>
      <p:cxnSp>
        <p:nvCxnSpPr>
          <p:cNvPr id="538" name="Google Shape;538;p66"/>
          <p:cNvCxnSpPr/>
          <p:nvPr/>
        </p:nvCxnSpPr>
        <p:spPr>
          <a:xfrm>
            <a:off x="230900" y="4920000"/>
            <a:ext cx="8684400" cy="0"/>
          </a:xfrm>
          <a:prstGeom prst="straightConnector1">
            <a:avLst/>
          </a:prstGeom>
          <a:noFill/>
          <a:ln w="76200" cap="flat" cmpd="sng">
            <a:solidFill>
              <a:schemeClr val="dk1"/>
            </a:solidFill>
            <a:prstDash val="solid"/>
            <a:round/>
            <a:headEnd type="none" w="med" len="med"/>
            <a:tailEnd type="none" w="med" len="med"/>
          </a:ln>
        </p:spPr>
      </p:cxnSp>
      <p:cxnSp>
        <p:nvCxnSpPr>
          <p:cNvPr id="539" name="Google Shape;539;p66"/>
          <p:cNvCxnSpPr/>
          <p:nvPr/>
        </p:nvCxnSpPr>
        <p:spPr>
          <a:xfrm>
            <a:off x="230900" y="4021850"/>
            <a:ext cx="4283700" cy="0"/>
          </a:xfrm>
          <a:prstGeom prst="straightConnector1">
            <a:avLst/>
          </a:prstGeom>
          <a:noFill/>
          <a:ln w="28575" cap="flat" cmpd="sng">
            <a:solidFill>
              <a:schemeClr val="dk1"/>
            </a:solidFill>
            <a:prstDash val="solid"/>
            <a:round/>
            <a:headEnd type="none" w="med" len="med"/>
            <a:tailEnd type="none" w="med" len="med"/>
          </a:ln>
        </p:spPr>
      </p:cxnSp>
      <p:cxnSp>
        <p:nvCxnSpPr>
          <p:cNvPr id="540" name="Google Shape;540;p66"/>
          <p:cNvCxnSpPr/>
          <p:nvPr/>
        </p:nvCxnSpPr>
        <p:spPr>
          <a:xfrm>
            <a:off x="4637300" y="2446575"/>
            <a:ext cx="4283700" cy="0"/>
          </a:xfrm>
          <a:prstGeom prst="straightConnector1">
            <a:avLst/>
          </a:prstGeom>
          <a:noFill/>
          <a:ln w="28575" cap="flat" cmpd="sng">
            <a:solidFill>
              <a:schemeClr val="dk1"/>
            </a:solidFill>
            <a:prstDash val="solid"/>
            <a:round/>
            <a:headEnd type="none" w="med" len="med"/>
            <a:tailEnd type="none" w="med" len="med"/>
          </a:ln>
        </p:spPr>
      </p:cxnSp>
      <p:cxnSp>
        <p:nvCxnSpPr>
          <p:cNvPr id="541" name="Google Shape;541;p66"/>
          <p:cNvCxnSpPr/>
          <p:nvPr/>
        </p:nvCxnSpPr>
        <p:spPr>
          <a:xfrm>
            <a:off x="4637300" y="3234225"/>
            <a:ext cx="4283700" cy="0"/>
          </a:xfrm>
          <a:prstGeom prst="straightConnector1">
            <a:avLst/>
          </a:prstGeom>
          <a:noFill/>
          <a:ln w="28575" cap="flat" cmpd="sng">
            <a:solidFill>
              <a:schemeClr val="dk1"/>
            </a:solidFill>
            <a:prstDash val="solid"/>
            <a:round/>
            <a:headEnd type="none" w="med" len="med"/>
            <a:tailEnd type="none" w="med" len="med"/>
          </a:ln>
        </p:spPr>
      </p:cxnSp>
      <p:cxnSp>
        <p:nvCxnSpPr>
          <p:cNvPr id="542" name="Google Shape;542;p66"/>
          <p:cNvCxnSpPr/>
          <p:nvPr/>
        </p:nvCxnSpPr>
        <p:spPr>
          <a:xfrm>
            <a:off x="4637300" y="4021850"/>
            <a:ext cx="4283700" cy="0"/>
          </a:xfrm>
          <a:prstGeom prst="straightConnector1">
            <a:avLst/>
          </a:prstGeom>
          <a:noFill/>
          <a:ln w="28575" cap="flat" cmpd="sng">
            <a:solidFill>
              <a:schemeClr val="dk1"/>
            </a:solidFill>
            <a:prstDash val="solid"/>
            <a:round/>
            <a:headEnd type="none" w="med" len="med"/>
            <a:tailEnd type="none" w="med" len="med"/>
          </a:ln>
        </p:spPr>
      </p:cxnSp>
      <p:sp>
        <p:nvSpPr>
          <p:cNvPr id="543" name="Google Shape;543;p66"/>
          <p:cNvSpPr txBox="1">
            <a:spLocks noGrp="1"/>
          </p:cNvSpPr>
          <p:nvPr>
            <p:ph type="title"/>
          </p:nvPr>
        </p:nvSpPr>
        <p:spPr>
          <a:xfrm>
            <a:off x="230900" y="457200"/>
            <a:ext cx="4280700" cy="16773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None/>
              <a:defRPr/>
            </a:lvl1pPr>
            <a:lvl2pPr lvl="1">
              <a:lnSpc>
                <a:spcPct val="80000"/>
              </a:lnSpc>
              <a:spcBef>
                <a:spcPts val="0"/>
              </a:spcBef>
              <a:spcAft>
                <a:spcPts val="0"/>
              </a:spcAft>
              <a:buClr>
                <a:schemeClr val="dk1"/>
              </a:buClr>
              <a:buSzPts val="3600"/>
              <a:buNone/>
              <a:defRPr sz="3600"/>
            </a:lvl2pPr>
            <a:lvl3pPr lvl="2">
              <a:lnSpc>
                <a:spcPct val="80000"/>
              </a:lnSpc>
              <a:spcBef>
                <a:spcPts val="0"/>
              </a:spcBef>
              <a:spcAft>
                <a:spcPts val="0"/>
              </a:spcAft>
              <a:buClr>
                <a:schemeClr val="dk1"/>
              </a:buClr>
              <a:buSzPts val="3600"/>
              <a:buNone/>
              <a:defRPr sz="3600"/>
            </a:lvl3pPr>
            <a:lvl4pPr lvl="3">
              <a:lnSpc>
                <a:spcPct val="80000"/>
              </a:lnSpc>
              <a:spcBef>
                <a:spcPts val="0"/>
              </a:spcBef>
              <a:spcAft>
                <a:spcPts val="0"/>
              </a:spcAft>
              <a:buClr>
                <a:schemeClr val="dk1"/>
              </a:buClr>
              <a:buSzPts val="3600"/>
              <a:buNone/>
              <a:defRPr sz="3600"/>
            </a:lvl4pPr>
            <a:lvl5pPr lvl="4">
              <a:lnSpc>
                <a:spcPct val="80000"/>
              </a:lnSpc>
              <a:spcBef>
                <a:spcPts val="0"/>
              </a:spcBef>
              <a:spcAft>
                <a:spcPts val="0"/>
              </a:spcAft>
              <a:buClr>
                <a:schemeClr val="dk1"/>
              </a:buClr>
              <a:buSzPts val="3600"/>
              <a:buNone/>
              <a:defRPr sz="3600"/>
            </a:lvl5pPr>
            <a:lvl6pPr lvl="5">
              <a:lnSpc>
                <a:spcPct val="80000"/>
              </a:lnSpc>
              <a:spcBef>
                <a:spcPts val="0"/>
              </a:spcBef>
              <a:spcAft>
                <a:spcPts val="0"/>
              </a:spcAft>
              <a:buClr>
                <a:schemeClr val="dk1"/>
              </a:buClr>
              <a:buSzPts val="3600"/>
              <a:buNone/>
              <a:defRPr sz="3600"/>
            </a:lvl6pPr>
            <a:lvl7pPr lvl="6">
              <a:lnSpc>
                <a:spcPct val="80000"/>
              </a:lnSpc>
              <a:spcBef>
                <a:spcPts val="0"/>
              </a:spcBef>
              <a:spcAft>
                <a:spcPts val="0"/>
              </a:spcAft>
              <a:buClr>
                <a:schemeClr val="dk1"/>
              </a:buClr>
              <a:buSzPts val="3600"/>
              <a:buNone/>
              <a:defRPr sz="3600"/>
            </a:lvl7pPr>
            <a:lvl8pPr lvl="7">
              <a:lnSpc>
                <a:spcPct val="80000"/>
              </a:lnSpc>
              <a:spcBef>
                <a:spcPts val="0"/>
              </a:spcBef>
              <a:spcAft>
                <a:spcPts val="0"/>
              </a:spcAft>
              <a:buClr>
                <a:schemeClr val="dk1"/>
              </a:buClr>
              <a:buSzPts val="3600"/>
              <a:buNone/>
              <a:defRPr sz="3600"/>
            </a:lvl8pPr>
            <a:lvl9pPr lvl="8">
              <a:lnSpc>
                <a:spcPct val="80000"/>
              </a:lnSpc>
              <a:spcBef>
                <a:spcPts val="0"/>
              </a:spcBef>
              <a:spcAft>
                <a:spcPts val="0"/>
              </a:spcAft>
              <a:buClr>
                <a:schemeClr val="dk1"/>
              </a:buClr>
              <a:buSzPts val="3600"/>
              <a:buNone/>
              <a:defRPr sz="3600"/>
            </a:lvl9pPr>
          </a:lstStyle>
          <a:p>
            <a:endParaRPr/>
          </a:p>
        </p:txBody>
      </p:sp>
      <p:sp>
        <p:nvSpPr>
          <p:cNvPr id="544" name="Google Shape;544;p66"/>
          <p:cNvSpPr txBox="1">
            <a:spLocks noGrp="1"/>
          </p:cNvSpPr>
          <p:nvPr>
            <p:ph type="subTitle" idx="1"/>
          </p:nvPr>
        </p:nvSpPr>
        <p:spPr>
          <a:xfrm>
            <a:off x="239450" y="2568800"/>
            <a:ext cx="4283700" cy="353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45" name="Google Shape;545;p66"/>
          <p:cNvSpPr txBox="1">
            <a:spLocks noGrp="1"/>
          </p:cNvSpPr>
          <p:nvPr>
            <p:ph type="subTitle" idx="2"/>
          </p:nvPr>
        </p:nvSpPr>
        <p:spPr>
          <a:xfrm>
            <a:off x="239450" y="2825198"/>
            <a:ext cx="4283700" cy="2868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Space Grotesk"/>
              <a:buNone/>
              <a:defRPr sz="1200" b="1">
                <a:latin typeface="Space Grotesk"/>
                <a:ea typeface="Space Grotesk"/>
                <a:cs typeface="Space Grotesk"/>
                <a:sym typeface="Space Grotesk"/>
              </a:defRPr>
            </a:lvl1pPr>
            <a:lvl2pPr lvl="1">
              <a:spcBef>
                <a:spcPts val="0"/>
              </a:spcBef>
              <a:spcAft>
                <a:spcPts val="0"/>
              </a:spcAft>
              <a:buSzPts val="2400"/>
              <a:buFont typeface="Space Grotesk"/>
              <a:buNone/>
              <a:defRPr b="1">
                <a:latin typeface="Space Grotesk"/>
                <a:ea typeface="Space Grotesk"/>
                <a:cs typeface="Space Grotesk"/>
                <a:sym typeface="Space Grotesk"/>
              </a:defRPr>
            </a:lvl2pPr>
            <a:lvl3pPr lvl="2">
              <a:spcBef>
                <a:spcPts val="0"/>
              </a:spcBef>
              <a:spcAft>
                <a:spcPts val="0"/>
              </a:spcAft>
              <a:buSzPts val="2400"/>
              <a:buFont typeface="Space Grotesk"/>
              <a:buNone/>
              <a:defRPr b="1">
                <a:latin typeface="Space Grotesk"/>
                <a:ea typeface="Space Grotesk"/>
                <a:cs typeface="Space Grotesk"/>
                <a:sym typeface="Space Grotesk"/>
              </a:defRPr>
            </a:lvl3pPr>
            <a:lvl4pPr lvl="3">
              <a:spcBef>
                <a:spcPts val="0"/>
              </a:spcBef>
              <a:spcAft>
                <a:spcPts val="0"/>
              </a:spcAft>
              <a:buSzPts val="2400"/>
              <a:buFont typeface="Space Grotesk"/>
              <a:buNone/>
              <a:defRPr b="1">
                <a:latin typeface="Space Grotesk"/>
                <a:ea typeface="Space Grotesk"/>
                <a:cs typeface="Space Grotesk"/>
                <a:sym typeface="Space Grotesk"/>
              </a:defRPr>
            </a:lvl4pPr>
            <a:lvl5pPr lvl="4">
              <a:spcBef>
                <a:spcPts val="0"/>
              </a:spcBef>
              <a:spcAft>
                <a:spcPts val="0"/>
              </a:spcAft>
              <a:buSzPts val="2400"/>
              <a:buFont typeface="Space Grotesk"/>
              <a:buNone/>
              <a:defRPr b="1">
                <a:latin typeface="Space Grotesk"/>
                <a:ea typeface="Space Grotesk"/>
                <a:cs typeface="Space Grotesk"/>
                <a:sym typeface="Space Grotesk"/>
              </a:defRPr>
            </a:lvl5pPr>
            <a:lvl6pPr lvl="5">
              <a:spcBef>
                <a:spcPts val="0"/>
              </a:spcBef>
              <a:spcAft>
                <a:spcPts val="0"/>
              </a:spcAft>
              <a:buSzPts val="2400"/>
              <a:buFont typeface="Space Grotesk"/>
              <a:buNone/>
              <a:defRPr b="1">
                <a:latin typeface="Space Grotesk"/>
                <a:ea typeface="Space Grotesk"/>
                <a:cs typeface="Space Grotesk"/>
                <a:sym typeface="Space Grotesk"/>
              </a:defRPr>
            </a:lvl6pPr>
            <a:lvl7pPr lvl="6">
              <a:spcBef>
                <a:spcPts val="0"/>
              </a:spcBef>
              <a:spcAft>
                <a:spcPts val="0"/>
              </a:spcAft>
              <a:buSzPts val="2400"/>
              <a:buFont typeface="Space Grotesk"/>
              <a:buNone/>
              <a:defRPr b="1">
                <a:latin typeface="Space Grotesk"/>
                <a:ea typeface="Space Grotesk"/>
                <a:cs typeface="Space Grotesk"/>
                <a:sym typeface="Space Grotesk"/>
              </a:defRPr>
            </a:lvl7pPr>
            <a:lvl8pPr lvl="7">
              <a:spcBef>
                <a:spcPts val="0"/>
              </a:spcBef>
              <a:spcAft>
                <a:spcPts val="0"/>
              </a:spcAft>
              <a:buSzPts val="2400"/>
              <a:buFont typeface="Space Grotesk"/>
              <a:buNone/>
              <a:defRPr b="1">
                <a:latin typeface="Space Grotesk"/>
                <a:ea typeface="Space Grotesk"/>
                <a:cs typeface="Space Grotesk"/>
                <a:sym typeface="Space Grotesk"/>
              </a:defRPr>
            </a:lvl8pPr>
            <a:lvl9pPr lvl="8">
              <a:spcBef>
                <a:spcPts val="0"/>
              </a:spcBef>
              <a:spcAft>
                <a:spcPts val="0"/>
              </a:spcAft>
              <a:buSzPts val="2400"/>
              <a:buFont typeface="Space Grotesk"/>
              <a:buNone/>
              <a:defRPr b="1">
                <a:latin typeface="Space Grotesk"/>
                <a:ea typeface="Space Grotesk"/>
                <a:cs typeface="Space Grotesk"/>
                <a:sym typeface="Space Grotesk"/>
              </a:defRPr>
            </a:lvl9pPr>
          </a:lstStyle>
          <a:p>
            <a:endParaRPr/>
          </a:p>
        </p:txBody>
      </p:sp>
      <p:sp>
        <p:nvSpPr>
          <p:cNvPr id="546" name="Google Shape;546;p66"/>
          <p:cNvSpPr txBox="1">
            <a:spLocks noGrp="1"/>
          </p:cNvSpPr>
          <p:nvPr>
            <p:ph type="subTitle" idx="3"/>
          </p:nvPr>
        </p:nvSpPr>
        <p:spPr>
          <a:xfrm>
            <a:off x="228600" y="3356450"/>
            <a:ext cx="4294500" cy="353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47" name="Google Shape;547;p66"/>
          <p:cNvSpPr txBox="1">
            <a:spLocks noGrp="1"/>
          </p:cNvSpPr>
          <p:nvPr>
            <p:ph type="subTitle" idx="4"/>
          </p:nvPr>
        </p:nvSpPr>
        <p:spPr>
          <a:xfrm>
            <a:off x="228600" y="3612828"/>
            <a:ext cx="4294500" cy="2868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Space Grotesk"/>
              <a:buNone/>
              <a:defRPr sz="1200" b="1">
                <a:latin typeface="Space Grotesk"/>
                <a:ea typeface="Space Grotesk"/>
                <a:cs typeface="Space Grotesk"/>
                <a:sym typeface="Space Grotesk"/>
              </a:defRPr>
            </a:lvl1pPr>
            <a:lvl2pPr lvl="1">
              <a:spcBef>
                <a:spcPts val="0"/>
              </a:spcBef>
              <a:spcAft>
                <a:spcPts val="0"/>
              </a:spcAft>
              <a:buSzPts val="2400"/>
              <a:buFont typeface="Space Grotesk"/>
              <a:buNone/>
              <a:defRPr b="1">
                <a:latin typeface="Space Grotesk"/>
                <a:ea typeface="Space Grotesk"/>
                <a:cs typeface="Space Grotesk"/>
                <a:sym typeface="Space Grotesk"/>
              </a:defRPr>
            </a:lvl2pPr>
            <a:lvl3pPr lvl="2">
              <a:spcBef>
                <a:spcPts val="0"/>
              </a:spcBef>
              <a:spcAft>
                <a:spcPts val="0"/>
              </a:spcAft>
              <a:buSzPts val="2400"/>
              <a:buFont typeface="Space Grotesk"/>
              <a:buNone/>
              <a:defRPr b="1">
                <a:latin typeface="Space Grotesk"/>
                <a:ea typeface="Space Grotesk"/>
                <a:cs typeface="Space Grotesk"/>
                <a:sym typeface="Space Grotesk"/>
              </a:defRPr>
            </a:lvl3pPr>
            <a:lvl4pPr lvl="3">
              <a:spcBef>
                <a:spcPts val="0"/>
              </a:spcBef>
              <a:spcAft>
                <a:spcPts val="0"/>
              </a:spcAft>
              <a:buSzPts val="2400"/>
              <a:buFont typeface="Space Grotesk"/>
              <a:buNone/>
              <a:defRPr b="1">
                <a:latin typeface="Space Grotesk"/>
                <a:ea typeface="Space Grotesk"/>
                <a:cs typeface="Space Grotesk"/>
                <a:sym typeface="Space Grotesk"/>
              </a:defRPr>
            </a:lvl4pPr>
            <a:lvl5pPr lvl="4">
              <a:spcBef>
                <a:spcPts val="0"/>
              </a:spcBef>
              <a:spcAft>
                <a:spcPts val="0"/>
              </a:spcAft>
              <a:buSzPts val="2400"/>
              <a:buFont typeface="Space Grotesk"/>
              <a:buNone/>
              <a:defRPr b="1">
                <a:latin typeface="Space Grotesk"/>
                <a:ea typeface="Space Grotesk"/>
                <a:cs typeface="Space Grotesk"/>
                <a:sym typeface="Space Grotesk"/>
              </a:defRPr>
            </a:lvl5pPr>
            <a:lvl6pPr lvl="5">
              <a:spcBef>
                <a:spcPts val="0"/>
              </a:spcBef>
              <a:spcAft>
                <a:spcPts val="0"/>
              </a:spcAft>
              <a:buSzPts val="2400"/>
              <a:buFont typeface="Space Grotesk"/>
              <a:buNone/>
              <a:defRPr b="1">
                <a:latin typeface="Space Grotesk"/>
                <a:ea typeface="Space Grotesk"/>
                <a:cs typeface="Space Grotesk"/>
                <a:sym typeface="Space Grotesk"/>
              </a:defRPr>
            </a:lvl6pPr>
            <a:lvl7pPr lvl="6">
              <a:spcBef>
                <a:spcPts val="0"/>
              </a:spcBef>
              <a:spcAft>
                <a:spcPts val="0"/>
              </a:spcAft>
              <a:buSzPts val="2400"/>
              <a:buFont typeface="Space Grotesk"/>
              <a:buNone/>
              <a:defRPr b="1">
                <a:latin typeface="Space Grotesk"/>
                <a:ea typeface="Space Grotesk"/>
                <a:cs typeface="Space Grotesk"/>
                <a:sym typeface="Space Grotesk"/>
              </a:defRPr>
            </a:lvl7pPr>
            <a:lvl8pPr lvl="7">
              <a:spcBef>
                <a:spcPts val="0"/>
              </a:spcBef>
              <a:spcAft>
                <a:spcPts val="0"/>
              </a:spcAft>
              <a:buSzPts val="2400"/>
              <a:buFont typeface="Space Grotesk"/>
              <a:buNone/>
              <a:defRPr b="1">
                <a:latin typeface="Space Grotesk"/>
                <a:ea typeface="Space Grotesk"/>
                <a:cs typeface="Space Grotesk"/>
                <a:sym typeface="Space Grotesk"/>
              </a:defRPr>
            </a:lvl8pPr>
            <a:lvl9pPr lvl="8">
              <a:spcBef>
                <a:spcPts val="0"/>
              </a:spcBef>
              <a:spcAft>
                <a:spcPts val="0"/>
              </a:spcAft>
              <a:buSzPts val="2400"/>
              <a:buFont typeface="Space Grotesk"/>
              <a:buNone/>
              <a:defRPr b="1">
                <a:latin typeface="Space Grotesk"/>
                <a:ea typeface="Space Grotesk"/>
                <a:cs typeface="Space Grotesk"/>
                <a:sym typeface="Space Grotesk"/>
              </a:defRPr>
            </a:lvl9pPr>
          </a:lstStyle>
          <a:p>
            <a:endParaRPr/>
          </a:p>
        </p:txBody>
      </p:sp>
      <p:sp>
        <p:nvSpPr>
          <p:cNvPr id="548" name="Google Shape;548;p66"/>
          <p:cNvSpPr txBox="1">
            <a:spLocks noGrp="1"/>
          </p:cNvSpPr>
          <p:nvPr>
            <p:ph type="subTitle" idx="5"/>
          </p:nvPr>
        </p:nvSpPr>
        <p:spPr>
          <a:xfrm>
            <a:off x="228600" y="4199325"/>
            <a:ext cx="4283700" cy="353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49" name="Google Shape;549;p66"/>
          <p:cNvSpPr txBox="1">
            <a:spLocks noGrp="1"/>
          </p:cNvSpPr>
          <p:nvPr>
            <p:ph type="subTitle" idx="6"/>
          </p:nvPr>
        </p:nvSpPr>
        <p:spPr>
          <a:xfrm>
            <a:off x="228600" y="4455723"/>
            <a:ext cx="4283700" cy="2868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Space Grotesk"/>
              <a:buNone/>
              <a:defRPr sz="1200" b="1">
                <a:latin typeface="Space Grotesk"/>
                <a:ea typeface="Space Grotesk"/>
                <a:cs typeface="Space Grotesk"/>
                <a:sym typeface="Space Grotesk"/>
              </a:defRPr>
            </a:lvl1pPr>
            <a:lvl2pPr lvl="1">
              <a:spcBef>
                <a:spcPts val="0"/>
              </a:spcBef>
              <a:spcAft>
                <a:spcPts val="0"/>
              </a:spcAft>
              <a:buSzPts val="2400"/>
              <a:buFont typeface="Space Grotesk"/>
              <a:buNone/>
              <a:defRPr b="1">
                <a:latin typeface="Space Grotesk"/>
                <a:ea typeface="Space Grotesk"/>
                <a:cs typeface="Space Grotesk"/>
                <a:sym typeface="Space Grotesk"/>
              </a:defRPr>
            </a:lvl2pPr>
            <a:lvl3pPr lvl="2">
              <a:spcBef>
                <a:spcPts val="0"/>
              </a:spcBef>
              <a:spcAft>
                <a:spcPts val="0"/>
              </a:spcAft>
              <a:buSzPts val="2400"/>
              <a:buFont typeface="Space Grotesk"/>
              <a:buNone/>
              <a:defRPr b="1">
                <a:latin typeface="Space Grotesk"/>
                <a:ea typeface="Space Grotesk"/>
                <a:cs typeface="Space Grotesk"/>
                <a:sym typeface="Space Grotesk"/>
              </a:defRPr>
            </a:lvl3pPr>
            <a:lvl4pPr lvl="3">
              <a:spcBef>
                <a:spcPts val="0"/>
              </a:spcBef>
              <a:spcAft>
                <a:spcPts val="0"/>
              </a:spcAft>
              <a:buSzPts val="2400"/>
              <a:buFont typeface="Space Grotesk"/>
              <a:buNone/>
              <a:defRPr b="1">
                <a:latin typeface="Space Grotesk"/>
                <a:ea typeface="Space Grotesk"/>
                <a:cs typeface="Space Grotesk"/>
                <a:sym typeface="Space Grotesk"/>
              </a:defRPr>
            </a:lvl4pPr>
            <a:lvl5pPr lvl="4">
              <a:spcBef>
                <a:spcPts val="0"/>
              </a:spcBef>
              <a:spcAft>
                <a:spcPts val="0"/>
              </a:spcAft>
              <a:buSzPts val="2400"/>
              <a:buFont typeface="Space Grotesk"/>
              <a:buNone/>
              <a:defRPr b="1">
                <a:latin typeface="Space Grotesk"/>
                <a:ea typeface="Space Grotesk"/>
                <a:cs typeface="Space Grotesk"/>
                <a:sym typeface="Space Grotesk"/>
              </a:defRPr>
            </a:lvl5pPr>
            <a:lvl6pPr lvl="5">
              <a:spcBef>
                <a:spcPts val="0"/>
              </a:spcBef>
              <a:spcAft>
                <a:spcPts val="0"/>
              </a:spcAft>
              <a:buSzPts val="2400"/>
              <a:buFont typeface="Space Grotesk"/>
              <a:buNone/>
              <a:defRPr b="1">
                <a:latin typeface="Space Grotesk"/>
                <a:ea typeface="Space Grotesk"/>
                <a:cs typeface="Space Grotesk"/>
                <a:sym typeface="Space Grotesk"/>
              </a:defRPr>
            </a:lvl6pPr>
            <a:lvl7pPr lvl="6">
              <a:spcBef>
                <a:spcPts val="0"/>
              </a:spcBef>
              <a:spcAft>
                <a:spcPts val="0"/>
              </a:spcAft>
              <a:buSzPts val="2400"/>
              <a:buFont typeface="Space Grotesk"/>
              <a:buNone/>
              <a:defRPr b="1">
                <a:latin typeface="Space Grotesk"/>
                <a:ea typeface="Space Grotesk"/>
                <a:cs typeface="Space Grotesk"/>
                <a:sym typeface="Space Grotesk"/>
              </a:defRPr>
            </a:lvl7pPr>
            <a:lvl8pPr lvl="7">
              <a:spcBef>
                <a:spcPts val="0"/>
              </a:spcBef>
              <a:spcAft>
                <a:spcPts val="0"/>
              </a:spcAft>
              <a:buSzPts val="2400"/>
              <a:buFont typeface="Space Grotesk"/>
              <a:buNone/>
              <a:defRPr b="1">
                <a:latin typeface="Space Grotesk"/>
                <a:ea typeface="Space Grotesk"/>
                <a:cs typeface="Space Grotesk"/>
                <a:sym typeface="Space Grotesk"/>
              </a:defRPr>
            </a:lvl8pPr>
            <a:lvl9pPr lvl="8">
              <a:spcBef>
                <a:spcPts val="0"/>
              </a:spcBef>
              <a:spcAft>
                <a:spcPts val="0"/>
              </a:spcAft>
              <a:buSzPts val="2400"/>
              <a:buFont typeface="Space Grotesk"/>
              <a:buNone/>
              <a:defRPr b="1">
                <a:latin typeface="Space Grotesk"/>
                <a:ea typeface="Space Grotesk"/>
                <a:cs typeface="Space Grotesk"/>
                <a:sym typeface="Space Grotesk"/>
              </a:defRPr>
            </a:lvl9pPr>
          </a:lstStyle>
          <a:p>
            <a:endParaRPr/>
          </a:p>
        </p:txBody>
      </p:sp>
      <p:sp>
        <p:nvSpPr>
          <p:cNvPr id="550" name="Google Shape;550;p66"/>
          <p:cNvSpPr txBox="1">
            <a:spLocks noGrp="1"/>
          </p:cNvSpPr>
          <p:nvPr>
            <p:ph type="subTitle" idx="7"/>
          </p:nvPr>
        </p:nvSpPr>
        <p:spPr>
          <a:xfrm>
            <a:off x="4637606" y="2568800"/>
            <a:ext cx="4280700" cy="353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51" name="Google Shape;551;p66"/>
          <p:cNvSpPr txBox="1">
            <a:spLocks noGrp="1"/>
          </p:cNvSpPr>
          <p:nvPr>
            <p:ph type="subTitle" idx="8"/>
          </p:nvPr>
        </p:nvSpPr>
        <p:spPr>
          <a:xfrm>
            <a:off x="4637606" y="2825193"/>
            <a:ext cx="4280700" cy="2868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Space Grotesk"/>
              <a:buNone/>
              <a:defRPr sz="1200" b="1">
                <a:latin typeface="Space Grotesk"/>
                <a:ea typeface="Space Grotesk"/>
                <a:cs typeface="Space Grotesk"/>
                <a:sym typeface="Space Grotesk"/>
              </a:defRPr>
            </a:lvl1pPr>
            <a:lvl2pPr lvl="1">
              <a:spcBef>
                <a:spcPts val="0"/>
              </a:spcBef>
              <a:spcAft>
                <a:spcPts val="0"/>
              </a:spcAft>
              <a:buSzPts val="2400"/>
              <a:buFont typeface="Space Grotesk"/>
              <a:buNone/>
              <a:defRPr b="1">
                <a:latin typeface="Space Grotesk"/>
                <a:ea typeface="Space Grotesk"/>
                <a:cs typeface="Space Grotesk"/>
                <a:sym typeface="Space Grotesk"/>
              </a:defRPr>
            </a:lvl2pPr>
            <a:lvl3pPr lvl="2">
              <a:spcBef>
                <a:spcPts val="0"/>
              </a:spcBef>
              <a:spcAft>
                <a:spcPts val="0"/>
              </a:spcAft>
              <a:buSzPts val="2400"/>
              <a:buFont typeface="Space Grotesk"/>
              <a:buNone/>
              <a:defRPr b="1">
                <a:latin typeface="Space Grotesk"/>
                <a:ea typeface="Space Grotesk"/>
                <a:cs typeface="Space Grotesk"/>
                <a:sym typeface="Space Grotesk"/>
              </a:defRPr>
            </a:lvl3pPr>
            <a:lvl4pPr lvl="3">
              <a:spcBef>
                <a:spcPts val="0"/>
              </a:spcBef>
              <a:spcAft>
                <a:spcPts val="0"/>
              </a:spcAft>
              <a:buSzPts val="2400"/>
              <a:buFont typeface="Space Grotesk"/>
              <a:buNone/>
              <a:defRPr b="1">
                <a:latin typeface="Space Grotesk"/>
                <a:ea typeface="Space Grotesk"/>
                <a:cs typeface="Space Grotesk"/>
                <a:sym typeface="Space Grotesk"/>
              </a:defRPr>
            </a:lvl4pPr>
            <a:lvl5pPr lvl="4">
              <a:spcBef>
                <a:spcPts val="0"/>
              </a:spcBef>
              <a:spcAft>
                <a:spcPts val="0"/>
              </a:spcAft>
              <a:buSzPts val="2400"/>
              <a:buFont typeface="Space Grotesk"/>
              <a:buNone/>
              <a:defRPr b="1">
                <a:latin typeface="Space Grotesk"/>
                <a:ea typeface="Space Grotesk"/>
                <a:cs typeface="Space Grotesk"/>
                <a:sym typeface="Space Grotesk"/>
              </a:defRPr>
            </a:lvl5pPr>
            <a:lvl6pPr lvl="5">
              <a:spcBef>
                <a:spcPts val="0"/>
              </a:spcBef>
              <a:spcAft>
                <a:spcPts val="0"/>
              </a:spcAft>
              <a:buSzPts val="2400"/>
              <a:buFont typeface="Space Grotesk"/>
              <a:buNone/>
              <a:defRPr b="1">
                <a:latin typeface="Space Grotesk"/>
                <a:ea typeface="Space Grotesk"/>
                <a:cs typeface="Space Grotesk"/>
                <a:sym typeface="Space Grotesk"/>
              </a:defRPr>
            </a:lvl6pPr>
            <a:lvl7pPr lvl="6">
              <a:spcBef>
                <a:spcPts val="0"/>
              </a:spcBef>
              <a:spcAft>
                <a:spcPts val="0"/>
              </a:spcAft>
              <a:buSzPts val="2400"/>
              <a:buFont typeface="Space Grotesk"/>
              <a:buNone/>
              <a:defRPr b="1">
                <a:latin typeface="Space Grotesk"/>
                <a:ea typeface="Space Grotesk"/>
                <a:cs typeface="Space Grotesk"/>
                <a:sym typeface="Space Grotesk"/>
              </a:defRPr>
            </a:lvl7pPr>
            <a:lvl8pPr lvl="7">
              <a:spcBef>
                <a:spcPts val="0"/>
              </a:spcBef>
              <a:spcAft>
                <a:spcPts val="0"/>
              </a:spcAft>
              <a:buSzPts val="2400"/>
              <a:buFont typeface="Space Grotesk"/>
              <a:buNone/>
              <a:defRPr b="1">
                <a:latin typeface="Space Grotesk"/>
                <a:ea typeface="Space Grotesk"/>
                <a:cs typeface="Space Grotesk"/>
                <a:sym typeface="Space Grotesk"/>
              </a:defRPr>
            </a:lvl8pPr>
            <a:lvl9pPr lvl="8">
              <a:spcBef>
                <a:spcPts val="0"/>
              </a:spcBef>
              <a:spcAft>
                <a:spcPts val="0"/>
              </a:spcAft>
              <a:buSzPts val="2400"/>
              <a:buFont typeface="Space Grotesk"/>
              <a:buNone/>
              <a:defRPr b="1">
                <a:latin typeface="Space Grotesk"/>
                <a:ea typeface="Space Grotesk"/>
                <a:cs typeface="Space Grotesk"/>
                <a:sym typeface="Space Grotesk"/>
              </a:defRPr>
            </a:lvl9pPr>
          </a:lstStyle>
          <a:p>
            <a:endParaRPr/>
          </a:p>
        </p:txBody>
      </p:sp>
      <p:sp>
        <p:nvSpPr>
          <p:cNvPr id="552" name="Google Shape;552;p66"/>
          <p:cNvSpPr txBox="1">
            <a:spLocks noGrp="1"/>
          </p:cNvSpPr>
          <p:nvPr>
            <p:ph type="subTitle" idx="9"/>
          </p:nvPr>
        </p:nvSpPr>
        <p:spPr>
          <a:xfrm>
            <a:off x="4634650" y="3356440"/>
            <a:ext cx="4280700" cy="353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53" name="Google Shape;553;p66"/>
          <p:cNvSpPr txBox="1">
            <a:spLocks noGrp="1"/>
          </p:cNvSpPr>
          <p:nvPr>
            <p:ph type="subTitle" idx="13"/>
          </p:nvPr>
        </p:nvSpPr>
        <p:spPr>
          <a:xfrm>
            <a:off x="4634650" y="3612833"/>
            <a:ext cx="4280700" cy="2868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Space Grotesk"/>
              <a:buNone/>
              <a:defRPr sz="1200" b="1">
                <a:latin typeface="Space Grotesk"/>
                <a:ea typeface="Space Grotesk"/>
                <a:cs typeface="Space Grotesk"/>
                <a:sym typeface="Space Grotesk"/>
              </a:defRPr>
            </a:lvl1pPr>
            <a:lvl2pPr lvl="1">
              <a:spcBef>
                <a:spcPts val="0"/>
              </a:spcBef>
              <a:spcAft>
                <a:spcPts val="0"/>
              </a:spcAft>
              <a:buSzPts val="2400"/>
              <a:buFont typeface="Space Grotesk"/>
              <a:buNone/>
              <a:defRPr b="1">
                <a:latin typeface="Space Grotesk"/>
                <a:ea typeface="Space Grotesk"/>
                <a:cs typeface="Space Grotesk"/>
                <a:sym typeface="Space Grotesk"/>
              </a:defRPr>
            </a:lvl2pPr>
            <a:lvl3pPr lvl="2">
              <a:spcBef>
                <a:spcPts val="0"/>
              </a:spcBef>
              <a:spcAft>
                <a:spcPts val="0"/>
              </a:spcAft>
              <a:buSzPts val="2400"/>
              <a:buFont typeface="Space Grotesk"/>
              <a:buNone/>
              <a:defRPr b="1">
                <a:latin typeface="Space Grotesk"/>
                <a:ea typeface="Space Grotesk"/>
                <a:cs typeface="Space Grotesk"/>
                <a:sym typeface="Space Grotesk"/>
              </a:defRPr>
            </a:lvl3pPr>
            <a:lvl4pPr lvl="3">
              <a:spcBef>
                <a:spcPts val="0"/>
              </a:spcBef>
              <a:spcAft>
                <a:spcPts val="0"/>
              </a:spcAft>
              <a:buSzPts val="2400"/>
              <a:buFont typeface="Space Grotesk"/>
              <a:buNone/>
              <a:defRPr b="1">
                <a:latin typeface="Space Grotesk"/>
                <a:ea typeface="Space Grotesk"/>
                <a:cs typeface="Space Grotesk"/>
                <a:sym typeface="Space Grotesk"/>
              </a:defRPr>
            </a:lvl4pPr>
            <a:lvl5pPr lvl="4">
              <a:spcBef>
                <a:spcPts val="0"/>
              </a:spcBef>
              <a:spcAft>
                <a:spcPts val="0"/>
              </a:spcAft>
              <a:buSzPts val="2400"/>
              <a:buFont typeface="Space Grotesk"/>
              <a:buNone/>
              <a:defRPr b="1">
                <a:latin typeface="Space Grotesk"/>
                <a:ea typeface="Space Grotesk"/>
                <a:cs typeface="Space Grotesk"/>
                <a:sym typeface="Space Grotesk"/>
              </a:defRPr>
            </a:lvl5pPr>
            <a:lvl6pPr lvl="5">
              <a:spcBef>
                <a:spcPts val="0"/>
              </a:spcBef>
              <a:spcAft>
                <a:spcPts val="0"/>
              </a:spcAft>
              <a:buSzPts val="2400"/>
              <a:buFont typeface="Space Grotesk"/>
              <a:buNone/>
              <a:defRPr b="1">
                <a:latin typeface="Space Grotesk"/>
                <a:ea typeface="Space Grotesk"/>
                <a:cs typeface="Space Grotesk"/>
                <a:sym typeface="Space Grotesk"/>
              </a:defRPr>
            </a:lvl6pPr>
            <a:lvl7pPr lvl="6">
              <a:spcBef>
                <a:spcPts val="0"/>
              </a:spcBef>
              <a:spcAft>
                <a:spcPts val="0"/>
              </a:spcAft>
              <a:buSzPts val="2400"/>
              <a:buFont typeface="Space Grotesk"/>
              <a:buNone/>
              <a:defRPr b="1">
                <a:latin typeface="Space Grotesk"/>
                <a:ea typeface="Space Grotesk"/>
                <a:cs typeface="Space Grotesk"/>
                <a:sym typeface="Space Grotesk"/>
              </a:defRPr>
            </a:lvl7pPr>
            <a:lvl8pPr lvl="7">
              <a:spcBef>
                <a:spcPts val="0"/>
              </a:spcBef>
              <a:spcAft>
                <a:spcPts val="0"/>
              </a:spcAft>
              <a:buSzPts val="2400"/>
              <a:buFont typeface="Space Grotesk"/>
              <a:buNone/>
              <a:defRPr b="1">
                <a:latin typeface="Space Grotesk"/>
                <a:ea typeface="Space Grotesk"/>
                <a:cs typeface="Space Grotesk"/>
                <a:sym typeface="Space Grotesk"/>
              </a:defRPr>
            </a:lvl8pPr>
            <a:lvl9pPr lvl="8">
              <a:spcBef>
                <a:spcPts val="0"/>
              </a:spcBef>
              <a:spcAft>
                <a:spcPts val="0"/>
              </a:spcAft>
              <a:buSzPts val="2400"/>
              <a:buFont typeface="Space Grotesk"/>
              <a:buNone/>
              <a:defRPr b="1">
                <a:latin typeface="Space Grotesk"/>
                <a:ea typeface="Space Grotesk"/>
                <a:cs typeface="Space Grotesk"/>
                <a:sym typeface="Space Grotesk"/>
              </a:defRPr>
            </a:lvl9pPr>
          </a:lstStyle>
          <a:p>
            <a:endParaRPr/>
          </a:p>
        </p:txBody>
      </p:sp>
      <p:sp>
        <p:nvSpPr>
          <p:cNvPr id="554" name="Google Shape;554;p66"/>
          <p:cNvSpPr txBox="1">
            <a:spLocks noGrp="1"/>
          </p:cNvSpPr>
          <p:nvPr>
            <p:ph type="subTitle" idx="14"/>
          </p:nvPr>
        </p:nvSpPr>
        <p:spPr>
          <a:xfrm>
            <a:off x="4634650" y="4199331"/>
            <a:ext cx="4280700" cy="353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55" name="Google Shape;555;p66"/>
          <p:cNvSpPr txBox="1">
            <a:spLocks noGrp="1"/>
          </p:cNvSpPr>
          <p:nvPr>
            <p:ph type="subTitle" idx="15"/>
          </p:nvPr>
        </p:nvSpPr>
        <p:spPr>
          <a:xfrm>
            <a:off x="4634650" y="4455724"/>
            <a:ext cx="4280700" cy="2868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Space Grotesk"/>
              <a:buNone/>
              <a:defRPr sz="1200" b="1">
                <a:latin typeface="Space Grotesk"/>
                <a:ea typeface="Space Grotesk"/>
                <a:cs typeface="Space Grotesk"/>
                <a:sym typeface="Space Grotesk"/>
              </a:defRPr>
            </a:lvl1pPr>
            <a:lvl2pPr lvl="1">
              <a:spcBef>
                <a:spcPts val="0"/>
              </a:spcBef>
              <a:spcAft>
                <a:spcPts val="0"/>
              </a:spcAft>
              <a:buSzPts val="2400"/>
              <a:buFont typeface="Space Grotesk"/>
              <a:buNone/>
              <a:defRPr b="1">
                <a:latin typeface="Space Grotesk"/>
                <a:ea typeface="Space Grotesk"/>
                <a:cs typeface="Space Grotesk"/>
                <a:sym typeface="Space Grotesk"/>
              </a:defRPr>
            </a:lvl2pPr>
            <a:lvl3pPr lvl="2">
              <a:spcBef>
                <a:spcPts val="0"/>
              </a:spcBef>
              <a:spcAft>
                <a:spcPts val="0"/>
              </a:spcAft>
              <a:buSzPts val="2400"/>
              <a:buFont typeface="Space Grotesk"/>
              <a:buNone/>
              <a:defRPr b="1">
                <a:latin typeface="Space Grotesk"/>
                <a:ea typeface="Space Grotesk"/>
                <a:cs typeface="Space Grotesk"/>
                <a:sym typeface="Space Grotesk"/>
              </a:defRPr>
            </a:lvl3pPr>
            <a:lvl4pPr lvl="3">
              <a:spcBef>
                <a:spcPts val="0"/>
              </a:spcBef>
              <a:spcAft>
                <a:spcPts val="0"/>
              </a:spcAft>
              <a:buSzPts val="2400"/>
              <a:buFont typeface="Space Grotesk"/>
              <a:buNone/>
              <a:defRPr b="1">
                <a:latin typeface="Space Grotesk"/>
                <a:ea typeface="Space Grotesk"/>
                <a:cs typeface="Space Grotesk"/>
                <a:sym typeface="Space Grotesk"/>
              </a:defRPr>
            </a:lvl4pPr>
            <a:lvl5pPr lvl="4">
              <a:spcBef>
                <a:spcPts val="0"/>
              </a:spcBef>
              <a:spcAft>
                <a:spcPts val="0"/>
              </a:spcAft>
              <a:buSzPts val="2400"/>
              <a:buFont typeface="Space Grotesk"/>
              <a:buNone/>
              <a:defRPr b="1">
                <a:latin typeface="Space Grotesk"/>
                <a:ea typeface="Space Grotesk"/>
                <a:cs typeface="Space Grotesk"/>
                <a:sym typeface="Space Grotesk"/>
              </a:defRPr>
            </a:lvl5pPr>
            <a:lvl6pPr lvl="5">
              <a:spcBef>
                <a:spcPts val="0"/>
              </a:spcBef>
              <a:spcAft>
                <a:spcPts val="0"/>
              </a:spcAft>
              <a:buSzPts val="2400"/>
              <a:buFont typeface="Space Grotesk"/>
              <a:buNone/>
              <a:defRPr b="1">
                <a:latin typeface="Space Grotesk"/>
                <a:ea typeface="Space Grotesk"/>
                <a:cs typeface="Space Grotesk"/>
                <a:sym typeface="Space Grotesk"/>
              </a:defRPr>
            </a:lvl6pPr>
            <a:lvl7pPr lvl="6">
              <a:spcBef>
                <a:spcPts val="0"/>
              </a:spcBef>
              <a:spcAft>
                <a:spcPts val="0"/>
              </a:spcAft>
              <a:buSzPts val="2400"/>
              <a:buFont typeface="Space Grotesk"/>
              <a:buNone/>
              <a:defRPr b="1">
                <a:latin typeface="Space Grotesk"/>
                <a:ea typeface="Space Grotesk"/>
                <a:cs typeface="Space Grotesk"/>
                <a:sym typeface="Space Grotesk"/>
              </a:defRPr>
            </a:lvl7pPr>
            <a:lvl8pPr lvl="7">
              <a:spcBef>
                <a:spcPts val="0"/>
              </a:spcBef>
              <a:spcAft>
                <a:spcPts val="0"/>
              </a:spcAft>
              <a:buSzPts val="2400"/>
              <a:buFont typeface="Space Grotesk"/>
              <a:buNone/>
              <a:defRPr b="1">
                <a:latin typeface="Space Grotesk"/>
                <a:ea typeface="Space Grotesk"/>
                <a:cs typeface="Space Grotesk"/>
                <a:sym typeface="Space Grotesk"/>
              </a:defRPr>
            </a:lvl8pPr>
            <a:lvl9pPr lvl="8">
              <a:spcBef>
                <a:spcPts val="0"/>
              </a:spcBef>
              <a:spcAft>
                <a:spcPts val="0"/>
              </a:spcAft>
              <a:buSzPts val="2400"/>
              <a:buFont typeface="Space Grotesk"/>
              <a:buNone/>
              <a:defRPr b="1">
                <a:latin typeface="Space Grotesk"/>
                <a:ea typeface="Space Grotesk"/>
                <a:cs typeface="Space Grotesk"/>
                <a:sym typeface="Space Grotesk"/>
              </a:defRPr>
            </a:lvl9pPr>
          </a:lstStyle>
          <a:p>
            <a:endParaRPr/>
          </a:p>
        </p:txBody>
      </p:sp>
      <p:sp>
        <p:nvSpPr>
          <p:cNvPr id="556" name="Google Shape;556;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grpSp>
        <p:nvGrpSpPr>
          <p:cNvPr id="557" name="Google Shape;557;p66"/>
          <p:cNvGrpSpPr/>
          <p:nvPr/>
        </p:nvGrpSpPr>
        <p:grpSpPr>
          <a:xfrm>
            <a:off x="227875" y="223475"/>
            <a:ext cx="1214500" cy="170400"/>
            <a:chOff x="304025" y="203375"/>
            <a:chExt cx="1214500" cy="170400"/>
          </a:xfrm>
        </p:grpSpPr>
        <p:sp>
          <p:nvSpPr>
            <p:cNvPr id="558" name="Google Shape;558;p66"/>
            <p:cNvSpPr txBox="1"/>
            <p:nvPr/>
          </p:nvSpPr>
          <p:spPr>
            <a:xfrm>
              <a:off x="304025" y="203650"/>
              <a:ext cx="578700" cy="16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lt1"/>
                  </a:solidFill>
                </a:rPr>
                <a:t>Section</a:t>
              </a:r>
              <a:endParaRPr sz="800">
                <a:solidFill>
                  <a:schemeClr val="lt1"/>
                </a:solidFill>
              </a:endParaRPr>
            </a:p>
          </p:txBody>
        </p:sp>
        <p:sp>
          <p:nvSpPr>
            <p:cNvPr id="559" name="Google Shape;559;p66"/>
            <p:cNvSpPr txBox="1"/>
            <p:nvPr/>
          </p:nvSpPr>
          <p:spPr>
            <a:xfrm>
              <a:off x="1194225" y="203650"/>
              <a:ext cx="324300" cy="169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800">
                  <a:solidFill>
                    <a:schemeClr val="lt1"/>
                  </a:solidFill>
                </a:rPr>
                <a:t>12</a:t>
              </a:r>
              <a:endParaRPr sz="800">
                <a:solidFill>
                  <a:schemeClr val="lt1"/>
                </a:solidFill>
              </a:endParaRPr>
            </a:p>
          </p:txBody>
        </p:sp>
        <p:cxnSp>
          <p:nvCxnSpPr>
            <p:cNvPr id="560" name="Google Shape;560;p66"/>
            <p:cNvCxnSpPr/>
            <p:nvPr/>
          </p:nvCxnSpPr>
          <p:spPr>
            <a:xfrm>
              <a:off x="1181225" y="203375"/>
              <a:ext cx="600" cy="170400"/>
            </a:xfrm>
            <a:prstGeom prst="straightConnector1">
              <a:avLst/>
            </a:prstGeom>
            <a:noFill/>
            <a:ln w="9525" cap="flat" cmpd="sng">
              <a:solidFill>
                <a:schemeClr val="lt1"/>
              </a:solidFill>
              <a:prstDash val="solid"/>
              <a:round/>
              <a:headEnd type="none" w="med" len="med"/>
              <a:tailEnd type="none" w="med" len="med"/>
            </a:ln>
          </p:spPr>
        </p:cxnSp>
      </p:grpSp>
      <p:grpSp>
        <p:nvGrpSpPr>
          <p:cNvPr id="561" name="Google Shape;561;p66"/>
          <p:cNvGrpSpPr/>
          <p:nvPr/>
        </p:nvGrpSpPr>
        <p:grpSpPr>
          <a:xfrm>
            <a:off x="227875" y="223475"/>
            <a:ext cx="1214400" cy="170400"/>
            <a:chOff x="304025" y="203375"/>
            <a:chExt cx="1214400" cy="170400"/>
          </a:xfrm>
        </p:grpSpPr>
        <p:sp>
          <p:nvSpPr>
            <p:cNvPr id="562" name="Google Shape;562;p66"/>
            <p:cNvSpPr/>
            <p:nvPr/>
          </p:nvSpPr>
          <p:spPr>
            <a:xfrm>
              <a:off x="304025" y="203650"/>
              <a:ext cx="1214400" cy="169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cxnSp>
          <p:nvCxnSpPr>
            <p:cNvPr id="563" name="Google Shape;563;p66"/>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564" name="Google Shape;564;p66"/>
          <p:cNvSpPr txBox="1">
            <a:spLocks noGrp="1"/>
          </p:cNvSpPr>
          <p:nvPr>
            <p:ph type="subTitle" idx="16"/>
          </p:nvPr>
        </p:nvSpPr>
        <p:spPr>
          <a:xfrm>
            <a:off x="227875" y="223475"/>
            <a:ext cx="8832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1pPr>
            <a:lvl2pPr lvl="1">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2pPr>
            <a:lvl3pPr lvl="2">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3pPr>
            <a:lvl4pPr lvl="3">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4pPr>
            <a:lvl5pPr lvl="4">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5pPr>
            <a:lvl6pPr lvl="5">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6pPr>
            <a:lvl7pPr lvl="6">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7pPr>
            <a:lvl8pPr lvl="7">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8pPr>
            <a:lvl9pPr lvl="8">
              <a:spcBef>
                <a:spcPts val="0"/>
              </a:spcBef>
              <a:spcAft>
                <a:spcPts val="0"/>
              </a:spcAft>
              <a:buClr>
                <a:schemeClr val="dk2"/>
              </a:buClr>
              <a:buSzPts val="800"/>
              <a:buFont typeface="Space Grotesk"/>
              <a:buNone/>
              <a:defRPr sz="800">
                <a:solidFill>
                  <a:schemeClr val="dk2"/>
                </a:solidFill>
                <a:latin typeface="Space Grotesk"/>
                <a:ea typeface="Space Grotesk"/>
                <a:cs typeface="Space Grotesk"/>
                <a:sym typeface="Space Grotesk"/>
              </a:defRPr>
            </a:lvl9pPr>
          </a:lstStyle>
          <a:p>
            <a:endParaRPr/>
          </a:p>
        </p:txBody>
      </p:sp>
      <p:sp>
        <p:nvSpPr>
          <p:cNvPr id="565" name="Google Shape;565;p66"/>
          <p:cNvSpPr txBox="1">
            <a:spLocks noGrp="1"/>
          </p:cNvSpPr>
          <p:nvPr>
            <p:ph type="sldNum" idx="17"/>
          </p:nvPr>
        </p:nvSpPr>
        <p:spPr>
          <a:xfrm>
            <a:off x="1105700" y="223000"/>
            <a:ext cx="336600" cy="170400"/>
          </a:xfrm>
          <a:prstGeom prst="rect">
            <a:avLst/>
          </a:prstGeom>
          <a:noFill/>
          <a:ln>
            <a:noFill/>
          </a:ln>
        </p:spPr>
        <p:txBody>
          <a:bodyPr spcFirstLastPara="1" wrap="square" lIns="91425" tIns="91425" rIns="91425" bIns="91425" anchor="ctr" anchorCtr="0">
            <a:noAutofit/>
          </a:bodyPr>
          <a:lstStyle>
            <a:lvl1pPr lvl="0" algn="r" rtl="0">
              <a:buNone/>
              <a:defRPr sz="800">
                <a:solidFill>
                  <a:schemeClr val="dk2"/>
                </a:solidFill>
                <a:latin typeface="Space Grotesk"/>
                <a:ea typeface="Space Grotesk"/>
                <a:cs typeface="Space Grotesk"/>
                <a:sym typeface="Space Grotesk"/>
              </a:defRPr>
            </a:lvl1pPr>
            <a:lvl2pPr lvl="1" algn="r" rtl="0">
              <a:buNone/>
              <a:defRPr sz="800">
                <a:solidFill>
                  <a:schemeClr val="dk2"/>
                </a:solidFill>
                <a:latin typeface="Space Grotesk"/>
                <a:ea typeface="Space Grotesk"/>
                <a:cs typeface="Space Grotesk"/>
                <a:sym typeface="Space Grotesk"/>
              </a:defRPr>
            </a:lvl2pPr>
            <a:lvl3pPr lvl="2" algn="r" rtl="0">
              <a:buNone/>
              <a:defRPr sz="800">
                <a:solidFill>
                  <a:schemeClr val="dk2"/>
                </a:solidFill>
                <a:latin typeface="Space Grotesk"/>
                <a:ea typeface="Space Grotesk"/>
                <a:cs typeface="Space Grotesk"/>
                <a:sym typeface="Space Grotesk"/>
              </a:defRPr>
            </a:lvl3pPr>
            <a:lvl4pPr lvl="3" algn="r" rtl="0">
              <a:buNone/>
              <a:defRPr sz="800">
                <a:solidFill>
                  <a:schemeClr val="dk2"/>
                </a:solidFill>
                <a:latin typeface="Space Grotesk"/>
                <a:ea typeface="Space Grotesk"/>
                <a:cs typeface="Space Grotesk"/>
                <a:sym typeface="Space Grotesk"/>
              </a:defRPr>
            </a:lvl4pPr>
            <a:lvl5pPr lvl="4" algn="r" rtl="0">
              <a:buNone/>
              <a:defRPr sz="800">
                <a:solidFill>
                  <a:schemeClr val="dk2"/>
                </a:solidFill>
                <a:latin typeface="Space Grotesk"/>
                <a:ea typeface="Space Grotesk"/>
                <a:cs typeface="Space Grotesk"/>
                <a:sym typeface="Space Grotesk"/>
              </a:defRPr>
            </a:lvl5pPr>
            <a:lvl6pPr lvl="5" algn="r" rtl="0">
              <a:buNone/>
              <a:defRPr sz="800">
                <a:solidFill>
                  <a:schemeClr val="dk2"/>
                </a:solidFill>
                <a:latin typeface="Space Grotesk"/>
                <a:ea typeface="Space Grotesk"/>
                <a:cs typeface="Space Grotesk"/>
                <a:sym typeface="Space Grotesk"/>
              </a:defRPr>
            </a:lvl6pPr>
            <a:lvl7pPr lvl="6" algn="r" rtl="0">
              <a:buNone/>
              <a:defRPr sz="800">
                <a:solidFill>
                  <a:schemeClr val="dk2"/>
                </a:solidFill>
                <a:latin typeface="Space Grotesk"/>
                <a:ea typeface="Space Grotesk"/>
                <a:cs typeface="Space Grotesk"/>
                <a:sym typeface="Space Grotesk"/>
              </a:defRPr>
            </a:lvl7pPr>
            <a:lvl8pPr lvl="7" algn="r" rtl="0">
              <a:buNone/>
              <a:defRPr sz="800">
                <a:solidFill>
                  <a:schemeClr val="dk2"/>
                </a:solidFill>
                <a:latin typeface="Space Grotesk"/>
                <a:ea typeface="Space Grotesk"/>
                <a:cs typeface="Space Grotesk"/>
                <a:sym typeface="Space Grotesk"/>
              </a:defRPr>
            </a:lvl8pPr>
            <a:lvl9pPr lvl="8" algn="r" rtl="0">
              <a:buNone/>
              <a:defRPr sz="800">
                <a:solidFill>
                  <a:schemeClr val="dk2"/>
                </a:solidFill>
                <a:latin typeface="Space Grotesk"/>
                <a:ea typeface="Space Grotesk"/>
                <a:cs typeface="Space Grotesk"/>
                <a:sym typeface="Space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estions &amp; Answers">
  <p:cSld name="CUSTOM_18">
    <p:bg>
      <p:bgPr>
        <a:solidFill>
          <a:schemeClr val="lt1"/>
        </a:solidFill>
        <a:effectLst/>
      </p:bgPr>
    </p:bg>
    <p:spTree>
      <p:nvGrpSpPr>
        <p:cNvPr id="1" name="Shape 566"/>
        <p:cNvGrpSpPr/>
        <p:nvPr/>
      </p:nvGrpSpPr>
      <p:grpSpPr>
        <a:xfrm>
          <a:off x="0" y="0"/>
          <a:ext cx="0" cy="0"/>
          <a:chOff x="0" y="0"/>
          <a:chExt cx="0" cy="0"/>
        </a:xfrm>
      </p:grpSpPr>
      <p:cxnSp>
        <p:nvCxnSpPr>
          <p:cNvPr id="567" name="Google Shape;567;p67"/>
          <p:cNvCxnSpPr/>
          <p:nvPr/>
        </p:nvCxnSpPr>
        <p:spPr>
          <a:xfrm>
            <a:off x="230900" y="3460000"/>
            <a:ext cx="8690400" cy="0"/>
          </a:xfrm>
          <a:prstGeom prst="straightConnector1">
            <a:avLst/>
          </a:prstGeom>
          <a:noFill/>
          <a:ln w="28575" cap="flat" cmpd="sng">
            <a:solidFill>
              <a:schemeClr val="dk1"/>
            </a:solidFill>
            <a:prstDash val="solid"/>
            <a:round/>
            <a:headEnd type="none" w="med" len="med"/>
            <a:tailEnd type="none" w="med" len="med"/>
          </a:ln>
        </p:spPr>
      </p:cxnSp>
      <p:cxnSp>
        <p:nvCxnSpPr>
          <p:cNvPr id="568" name="Google Shape;568;p67"/>
          <p:cNvCxnSpPr/>
          <p:nvPr/>
        </p:nvCxnSpPr>
        <p:spPr>
          <a:xfrm>
            <a:off x="230900" y="4920000"/>
            <a:ext cx="8684400" cy="0"/>
          </a:xfrm>
          <a:prstGeom prst="straightConnector1">
            <a:avLst/>
          </a:prstGeom>
          <a:noFill/>
          <a:ln w="76200" cap="flat" cmpd="sng">
            <a:solidFill>
              <a:schemeClr val="dk1"/>
            </a:solidFill>
            <a:prstDash val="solid"/>
            <a:round/>
            <a:headEnd type="none" w="med" len="med"/>
            <a:tailEnd type="none" w="med" len="med"/>
          </a:ln>
        </p:spPr>
      </p:cxnSp>
      <p:sp>
        <p:nvSpPr>
          <p:cNvPr id="569" name="Google Shape;569;p67"/>
          <p:cNvSpPr txBox="1">
            <a:spLocks noGrp="1"/>
          </p:cNvSpPr>
          <p:nvPr>
            <p:ph type="title"/>
          </p:nvPr>
        </p:nvSpPr>
        <p:spPr>
          <a:xfrm>
            <a:off x="230900" y="457200"/>
            <a:ext cx="4280700" cy="16773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None/>
              <a:defRPr/>
            </a:lvl1pPr>
            <a:lvl2pPr lvl="1">
              <a:lnSpc>
                <a:spcPct val="80000"/>
              </a:lnSpc>
              <a:spcBef>
                <a:spcPts val="0"/>
              </a:spcBef>
              <a:spcAft>
                <a:spcPts val="0"/>
              </a:spcAft>
              <a:buClr>
                <a:schemeClr val="dk1"/>
              </a:buClr>
              <a:buSzPts val="3600"/>
              <a:buNone/>
              <a:defRPr sz="3600"/>
            </a:lvl2pPr>
            <a:lvl3pPr lvl="2">
              <a:lnSpc>
                <a:spcPct val="80000"/>
              </a:lnSpc>
              <a:spcBef>
                <a:spcPts val="0"/>
              </a:spcBef>
              <a:spcAft>
                <a:spcPts val="0"/>
              </a:spcAft>
              <a:buClr>
                <a:schemeClr val="dk1"/>
              </a:buClr>
              <a:buSzPts val="3600"/>
              <a:buNone/>
              <a:defRPr sz="3600"/>
            </a:lvl3pPr>
            <a:lvl4pPr lvl="3">
              <a:lnSpc>
                <a:spcPct val="80000"/>
              </a:lnSpc>
              <a:spcBef>
                <a:spcPts val="0"/>
              </a:spcBef>
              <a:spcAft>
                <a:spcPts val="0"/>
              </a:spcAft>
              <a:buClr>
                <a:schemeClr val="dk1"/>
              </a:buClr>
              <a:buSzPts val="3600"/>
              <a:buNone/>
              <a:defRPr sz="3600"/>
            </a:lvl4pPr>
            <a:lvl5pPr lvl="4">
              <a:lnSpc>
                <a:spcPct val="80000"/>
              </a:lnSpc>
              <a:spcBef>
                <a:spcPts val="0"/>
              </a:spcBef>
              <a:spcAft>
                <a:spcPts val="0"/>
              </a:spcAft>
              <a:buClr>
                <a:schemeClr val="dk1"/>
              </a:buClr>
              <a:buSzPts val="3600"/>
              <a:buNone/>
              <a:defRPr sz="3600"/>
            </a:lvl5pPr>
            <a:lvl6pPr lvl="5">
              <a:lnSpc>
                <a:spcPct val="80000"/>
              </a:lnSpc>
              <a:spcBef>
                <a:spcPts val="0"/>
              </a:spcBef>
              <a:spcAft>
                <a:spcPts val="0"/>
              </a:spcAft>
              <a:buClr>
                <a:schemeClr val="dk1"/>
              </a:buClr>
              <a:buSzPts val="3600"/>
              <a:buNone/>
              <a:defRPr sz="3600"/>
            </a:lvl6pPr>
            <a:lvl7pPr lvl="6">
              <a:lnSpc>
                <a:spcPct val="80000"/>
              </a:lnSpc>
              <a:spcBef>
                <a:spcPts val="0"/>
              </a:spcBef>
              <a:spcAft>
                <a:spcPts val="0"/>
              </a:spcAft>
              <a:buClr>
                <a:schemeClr val="dk1"/>
              </a:buClr>
              <a:buSzPts val="3600"/>
              <a:buNone/>
              <a:defRPr sz="3600"/>
            </a:lvl7pPr>
            <a:lvl8pPr lvl="7">
              <a:lnSpc>
                <a:spcPct val="80000"/>
              </a:lnSpc>
              <a:spcBef>
                <a:spcPts val="0"/>
              </a:spcBef>
              <a:spcAft>
                <a:spcPts val="0"/>
              </a:spcAft>
              <a:buClr>
                <a:schemeClr val="dk1"/>
              </a:buClr>
              <a:buSzPts val="3600"/>
              <a:buNone/>
              <a:defRPr sz="3600"/>
            </a:lvl8pPr>
            <a:lvl9pPr lvl="8">
              <a:lnSpc>
                <a:spcPct val="80000"/>
              </a:lnSpc>
              <a:spcBef>
                <a:spcPts val="0"/>
              </a:spcBef>
              <a:spcAft>
                <a:spcPts val="0"/>
              </a:spcAft>
              <a:buClr>
                <a:schemeClr val="dk1"/>
              </a:buClr>
              <a:buSzPts val="3600"/>
              <a:buNone/>
              <a:defRPr sz="3600"/>
            </a:lvl9pPr>
          </a:lstStyle>
          <a:p>
            <a:endParaRPr/>
          </a:p>
        </p:txBody>
      </p:sp>
      <p:sp>
        <p:nvSpPr>
          <p:cNvPr id="570" name="Google Shape;570;p67"/>
          <p:cNvSpPr txBox="1">
            <a:spLocks noGrp="1"/>
          </p:cNvSpPr>
          <p:nvPr>
            <p:ph type="subTitle" idx="1"/>
          </p:nvPr>
        </p:nvSpPr>
        <p:spPr>
          <a:xfrm>
            <a:off x="1062075" y="2551350"/>
            <a:ext cx="7853100" cy="7482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sz="3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71" name="Google Shape;571;p67"/>
          <p:cNvSpPr txBox="1">
            <a:spLocks noGrp="1"/>
          </p:cNvSpPr>
          <p:nvPr>
            <p:ph type="subTitle" idx="2"/>
          </p:nvPr>
        </p:nvSpPr>
        <p:spPr>
          <a:xfrm>
            <a:off x="1062075" y="3891925"/>
            <a:ext cx="7853100" cy="831600"/>
          </a:xfrm>
          <a:prstGeom prst="rect">
            <a:avLst/>
          </a:prstGeom>
        </p:spPr>
        <p:txBody>
          <a:bodyPr spcFirstLastPara="1" wrap="square" lIns="91425" tIns="91425" rIns="91425" bIns="91425" anchor="ctr" anchorCtr="0">
            <a:noAutofit/>
          </a:bodyPr>
          <a:lstStyle>
            <a:lvl1pPr lvl="0">
              <a:spcBef>
                <a:spcPts val="0"/>
              </a:spcBef>
              <a:spcAft>
                <a:spcPts val="0"/>
              </a:spcAft>
              <a:buSzPts val="2400"/>
              <a:buFont typeface="Space Grotesk"/>
              <a:buNone/>
              <a:defRPr b="1">
                <a:latin typeface="Space Grotesk"/>
                <a:ea typeface="Space Grotesk"/>
                <a:cs typeface="Space Grotesk"/>
                <a:sym typeface="Space Grotesk"/>
              </a:defRPr>
            </a:lvl1pPr>
            <a:lvl2pPr lvl="1">
              <a:spcBef>
                <a:spcPts val="0"/>
              </a:spcBef>
              <a:spcAft>
                <a:spcPts val="0"/>
              </a:spcAft>
              <a:buSzPts val="2400"/>
              <a:buFont typeface="Space Grotesk"/>
              <a:buNone/>
              <a:defRPr b="1">
                <a:latin typeface="Space Grotesk"/>
                <a:ea typeface="Space Grotesk"/>
                <a:cs typeface="Space Grotesk"/>
                <a:sym typeface="Space Grotesk"/>
              </a:defRPr>
            </a:lvl2pPr>
            <a:lvl3pPr lvl="2">
              <a:spcBef>
                <a:spcPts val="0"/>
              </a:spcBef>
              <a:spcAft>
                <a:spcPts val="0"/>
              </a:spcAft>
              <a:buSzPts val="2400"/>
              <a:buFont typeface="Space Grotesk"/>
              <a:buNone/>
              <a:defRPr b="1">
                <a:latin typeface="Space Grotesk"/>
                <a:ea typeface="Space Grotesk"/>
                <a:cs typeface="Space Grotesk"/>
                <a:sym typeface="Space Grotesk"/>
              </a:defRPr>
            </a:lvl3pPr>
            <a:lvl4pPr lvl="3">
              <a:spcBef>
                <a:spcPts val="0"/>
              </a:spcBef>
              <a:spcAft>
                <a:spcPts val="0"/>
              </a:spcAft>
              <a:buSzPts val="2400"/>
              <a:buFont typeface="Space Grotesk"/>
              <a:buNone/>
              <a:defRPr b="1">
                <a:latin typeface="Space Grotesk"/>
                <a:ea typeface="Space Grotesk"/>
                <a:cs typeface="Space Grotesk"/>
                <a:sym typeface="Space Grotesk"/>
              </a:defRPr>
            </a:lvl4pPr>
            <a:lvl5pPr lvl="4">
              <a:spcBef>
                <a:spcPts val="0"/>
              </a:spcBef>
              <a:spcAft>
                <a:spcPts val="0"/>
              </a:spcAft>
              <a:buSzPts val="2400"/>
              <a:buFont typeface="Space Grotesk"/>
              <a:buNone/>
              <a:defRPr b="1">
                <a:latin typeface="Space Grotesk"/>
                <a:ea typeface="Space Grotesk"/>
                <a:cs typeface="Space Grotesk"/>
                <a:sym typeface="Space Grotesk"/>
              </a:defRPr>
            </a:lvl5pPr>
            <a:lvl6pPr lvl="5">
              <a:spcBef>
                <a:spcPts val="0"/>
              </a:spcBef>
              <a:spcAft>
                <a:spcPts val="0"/>
              </a:spcAft>
              <a:buSzPts val="2400"/>
              <a:buFont typeface="Space Grotesk"/>
              <a:buNone/>
              <a:defRPr b="1">
                <a:latin typeface="Space Grotesk"/>
                <a:ea typeface="Space Grotesk"/>
                <a:cs typeface="Space Grotesk"/>
                <a:sym typeface="Space Grotesk"/>
              </a:defRPr>
            </a:lvl6pPr>
            <a:lvl7pPr lvl="6">
              <a:spcBef>
                <a:spcPts val="0"/>
              </a:spcBef>
              <a:spcAft>
                <a:spcPts val="0"/>
              </a:spcAft>
              <a:buSzPts val="2400"/>
              <a:buFont typeface="Space Grotesk"/>
              <a:buNone/>
              <a:defRPr b="1">
                <a:latin typeface="Space Grotesk"/>
                <a:ea typeface="Space Grotesk"/>
                <a:cs typeface="Space Grotesk"/>
                <a:sym typeface="Space Grotesk"/>
              </a:defRPr>
            </a:lvl7pPr>
            <a:lvl8pPr lvl="7">
              <a:spcBef>
                <a:spcPts val="0"/>
              </a:spcBef>
              <a:spcAft>
                <a:spcPts val="0"/>
              </a:spcAft>
              <a:buSzPts val="2400"/>
              <a:buFont typeface="Space Grotesk"/>
              <a:buNone/>
              <a:defRPr b="1">
                <a:latin typeface="Space Grotesk"/>
                <a:ea typeface="Space Grotesk"/>
                <a:cs typeface="Space Grotesk"/>
                <a:sym typeface="Space Grotesk"/>
              </a:defRPr>
            </a:lvl8pPr>
            <a:lvl9pPr lvl="8">
              <a:spcBef>
                <a:spcPts val="0"/>
              </a:spcBef>
              <a:spcAft>
                <a:spcPts val="0"/>
              </a:spcAft>
              <a:buSzPts val="2400"/>
              <a:buFont typeface="Space Grotesk"/>
              <a:buNone/>
              <a:defRPr b="1">
                <a:latin typeface="Space Grotesk"/>
                <a:ea typeface="Space Grotesk"/>
                <a:cs typeface="Space Grotesk"/>
                <a:sym typeface="Space Grotesk"/>
              </a:defRPr>
            </a:lvl9pPr>
          </a:lstStyle>
          <a:p>
            <a:endParaRPr/>
          </a:p>
        </p:txBody>
      </p:sp>
      <p:sp>
        <p:nvSpPr>
          <p:cNvPr id="572" name="Google Shape;572;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roject Summaries">
  <p:cSld name="CUSTOM">
    <p:bg>
      <p:bgPr>
        <a:solidFill>
          <a:schemeClr val="lt1"/>
        </a:solidFill>
        <a:effectLst/>
      </p:bgPr>
    </p:bg>
    <p:spTree>
      <p:nvGrpSpPr>
        <p:cNvPr id="1" name="Shape 573"/>
        <p:cNvGrpSpPr/>
        <p:nvPr/>
      </p:nvGrpSpPr>
      <p:grpSpPr>
        <a:xfrm>
          <a:off x="0" y="0"/>
          <a:ext cx="0" cy="0"/>
          <a:chOff x="0" y="0"/>
          <a:chExt cx="0" cy="0"/>
        </a:xfrm>
      </p:grpSpPr>
      <p:graphicFrame>
        <p:nvGraphicFramePr>
          <p:cNvPr id="574" name="Google Shape;574;p68"/>
          <p:cNvGraphicFramePr/>
          <p:nvPr/>
        </p:nvGraphicFramePr>
        <p:xfrm>
          <a:off x="226300" y="3067900"/>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499300">
                <a:tc>
                  <a:txBody>
                    <a:bodyPr/>
                    <a:lstStyle/>
                    <a:p>
                      <a:pPr marL="0" lvl="0" indent="0" algn="l" rtl="0">
                        <a:spcBef>
                          <a:spcPts val="0"/>
                        </a:spcBef>
                        <a:spcAft>
                          <a:spcPts val="0"/>
                        </a:spcAft>
                        <a:buNone/>
                      </a:pP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75" name="Google Shape;575;p68"/>
          <p:cNvGraphicFramePr/>
          <p:nvPr/>
        </p:nvGraphicFramePr>
        <p:xfrm>
          <a:off x="226300" y="3744175"/>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499300">
                <a:tc>
                  <a:txBody>
                    <a:bodyPr/>
                    <a:lstStyle/>
                    <a:p>
                      <a:pPr marL="0" lvl="0" indent="0" algn="l" rtl="0">
                        <a:spcBef>
                          <a:spcPts val="0"/>
                        </a:spcBef>
                        <a:spcAft>
                          <a:spcPts val="0"/>
                        </a:spcAft>
                        <a:buNone/>
                      </a:pP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76" name="Google Shape;576;p68"/>
          <p:cNvGraphicFramePr/>
          <p:nvPr/>
        </p:nvGraphicFramePr>
        <p:xfrm>
          <a:off x="226300" y="4420450"/>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499300">
                <a:tc>
                  <a:txBody>
                    <a:bodyPr/>
                    <a:lstStyle/>
                    <a:p>
                      <a:pPr marL="0" lvl="0" indent="0" algn="l" rtl="0">
                        <a:spcBef>
                          <a:spcPts val="0"/>
                        </a:spcBef>
                        <a:spcAft>
                          <a:spcPts val="0"/>
                        </a:spcAft>
                        <a:buNone/>
                      </a:pP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77" name="Google Shape;577;p68"/>
          <p:cNvGraphicFramePr/>
          <p:nvPr/>
        </p:nvGraphicFramePr>
        <p:xfrm>
          <a:off x="226313" y="2391625"/>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499300">
                <a:tc>
                  <a:txBody>
                    <a:bodyPr/>
                    <a:lstStyle/>
                    <a:p>
                      <a:pPr marL="0" lvl="0" indent="0" algn="l" rtl="0">
                        <a:spcBef>
                          <a:spcPts val="0"/>
                        </a:spcBef>
                        <a:spcAft>
                          <a:spcPts val="0"/>
                        </a:spcAft>
                        <a:buNone/>
                      </a:pP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78" name="Google Shape;578;p68"/>
          <p:cNvGraphicFramePr/>
          <p:nvPr/>
        </p:nvGraphicFramePr>
        <p:xfrm>
          <a:off x="226288" y="1715350"/>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499300">
                <a:tc>
                  <a:txBody>
                    <a:bodyPr/>
                    <a:lstStyle/>
                    <a:p>
                      <a:pPr marL="0" lvl="0" indent="0" algn="l" rtl="0">
                        <a:spcBef>
                          <a:spcPts val="0"/>
                        </a:spcBef>
                        <a:spcAft>
                          <a:spcPts val="0"/>
                        </a:spcAft>
                        <a:buNone/>
                      </a:pP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79" name="Google Shape;579;p68"/>
          <p:cNvSpPr txBox="1">
            <a:spLocks noGrp="1"/>
          </p:cNvSpPr>
          <p:nvPr>
            <p:ph type="subTitle" idx="1"/>
          </p:nvPr>
        </p:nvSpPr>
        <p:spPr>
          <a:xfrm>
            <a:off x="228600" y="1715350"/>
            <a:ext cx="1782300" cy="49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580" name="Google Shape;580;p68"/>
          <p:cNvSpPr txBox="1">
            <a:spLocks noGrp="1"/>
          </p:cNvSpPr>
          <p:nvPr>
            <p:ph type="title"/>
          </p:nvPr>
        </p:nvSpPr>
        <p:spPr>
          <a:xfrm>
            <a:off x="3921508" y="1715350"/>
            <a:ext cx="4996200" cy="499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2400"/>
              <a:buNone/>
              <a:defRPr sz="2400"/>
            </a:lvl1pPr>
            <a:lvl2pPr lvl="1" algn="r">
              <a:spcBef>
                <a:spcPts val="0"/>
              </a:spcBef>
              <a:spcAft>
                <a:spcPts val="0"/>
              </a:spcAft>
              <a:buClr>
                <a:schemeClr val="dk1"/>
              </a:buClr>
              <a:buSzPts val="2400"/>
              <a:buNone/>
              <a:defRPr sz="2400"/>
            </a:lvl2pPr>
            <a:lvl3pPr lvl="2" algn="r">
              <a:spcBef>
                <a:spcPts val="0"/>
              </a:spcBef>
              <a:spcAft>
                <a:spcPts val="0"/>
              </a:spcAft>
              <a:buClr>
                <a:schemeClr val="dk1"/>
              </a:buClr>
              <a:buSzPts val="2400"/>
              <a:buNone/>
              <a:defRPr sz="2400"/>
            </a:lvl3pPr>
            <a:lvl4pPr lvl="3" algn="r">
              <a:spcBef>
                <a:spcPts val="0"/>
              </a:spcBef>
              <a:spcAft>
                <a:spcPts val="0"/>
              </a:spcAft>
              <a:buClr>
                <a:schemeClr val="dk1"/>
              </a:buClr>
              <a:buSzPts val="2400"/>
              <a:buNone/>
              <a:defRPr sz="2400"/>
            </a:lvl4pPr>
            <a:lvl5pPr lvl="4" algn="r">
              <a:spcBef>
                <a:spcPts val="0"/>
              </a:spcBef>
              <a:spcAft>
                <a:spcPts val="0"/>
              </a:spcAft>
              <a:buClr>
                <a:schemeClr val="dk1"/>
              </a:buClr>
              <a:buSzPts val="2400"/>
              <a:buNone/>
              <a:defRPr sz="2400"/>
            </a:lvl5pPr>
            <a:lvl6pPr lvl="5" algn="r">
              <a:spcBef>
                <a:spcPts val="0"/>
              </a:spcBef>
              <a:spcAft>
                <a:spcPts val="0"/>
              </a:spcAft>
              <a:buClr>
                <a:schemeClr val="dk1"/>
              </a:buClr>
              <a:buSzPts val="2400"/>
              <a:buNone/>
              <a:defRPr sz="2400"/>
            </a:lvl6pPr>
            <a:lvl7pPr lvl="6" algn="r">
              <a:spcBef>
                <a:spcPts val="0"/>
              </a:spcBef>
              <a:spcAft>
                <a:spcPts val="0"/>
              </a:spcAft>
              <a:buClr>
                <a:schemeClr val="dk1"/>
              </a:buClr>
              <a:buSzPts val="2400"/>
              <a:buNone/>
              <a:defRPr sz="2400"/>
            </a:lvl7pPr>
            <a:lvl8pPr lvl="7" algn="r">
              <a:spcBef>
                <a:spcPts val="0"/>
              </a:spcBef>
              <a:spcAft>
                <a:spcPts val="0"/>
              </a:spcAft>
              <a:buClr>
                <a:schemeClr val="dk1"/>
              </a:buClr>
              <a:buSzPts val="2400"/>
              <a:buNone/>
              <a:defRPr sz="2400"/>
            </a:lvl8pPr>
            <a:lvl9pPr lvl="8" algn="r">
              <a:spcBef>
                <a:spcPts val="0"/>
              </a:spcBef>
              <a:spcAft>
                <a:spcPts val="0"/>
              </a:spcAft>
              <a:buClr>
                <a:schemeClr val="dk1"/>
              </a:buClr>
              <a:buSzPts val="2400"/>
              <a:buNone/>
              <a:defRPr sz="2400"/>
            </a:lvl9pPr>
          </a:lstStyle>
          <a:p>
            <a:endParaRPr/>
          </a:p>
        </p:txBody>
      </p:sp>
      <p:sp>
        <p:nvSpPr>
          <p:cNvPr id="581" name="Google Shape;581;p68"/>
          <p:cNvSpPr txBox="1">
            <a:spLocks noGrp="1"/>
          </p:cNvSpPr>
          <p:nvPr>
            <p:ph type="subTitle" idx="2"/>
          </p:nvPr>
        </p:nvSpPr>
        <p:spPr>
          <a:xfrm>
            <a:off x="227388" y="2391625"/>
            <a:ext cx="1782300" cy="49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582" name="Google Shape;582;p68"/>
          <p:cNvSpPr txBox="1">
            <a:spLocks noGrp="1"/>
          </p:cNvSpPr>
          <p:nvPr>
            <p:ph type="title" idx="3"/>
          </p:nvPr>
        </p:nvSpPr>
        <p:spPr>
          <a:xfrm>
            <a:off x="3920125" y="2391625"/>
            <a:ext cx="4996200" cy="499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2400"/>
              <a:buNone/>
              <a:defRPr sz="2400"/>
            </a:lvl1pPr>
            <a:lvl2pPr lvl="1" algn="r">
              <a:spcBef>
                <a:spcPts val="0"/>
              </a:spcBef>
              <a:spcAft>
                <a:spcPts val="0"/>
              </a:spcAft>
              <a:buClr>
                <a:schemeClr val="dk1"/>
              </a:buClr>
              <a:buSzPts val="2400"/>
              <a:buNone/>
              <a:defRPr sz="2400"/>
            </a:lvl2pPr>
            <a:lvl3pPr lvl="2" algn="r">
              <a:spcBef>
                <a:spcPts val="0"/>
              </a:spcBef>
              <a:spcAft>
                <a:spcPts val="0"/>
              </a:spcAft>
              <a:buClr>
                <a:schemeClr val="dk1"/>
              </a:buClr>
              <a:buSzPts val="2400"/>
              <a:buNone/>
              <a:defRPr sz="2400"/>
            </a:lvl3pPr>
            <a:lvl4pPr lvl="3" algn="r">
              <a:spcBef>
                <a:spcPts val="0"/>
              </a:spcBef>
              <a:spcAft>
                <a:spcPts val="0"/>
              </a:spcAft>
              <a:buClr>
                <a:schemeClr val="dk1"/>
              </a:buClr>
              <a:buSzPts val="2400"/>
              <a:buNone/>
              <a:defRPr sz="2400"/>
            </a:lvl4pPr>
            <a:lvl5pPr lvl="4" algn="r">
              <a:spcBef>
                <a:spcPts val="0"/>
              </a:spcBef>
              <a:spcAft>
                <a:spcPts val="0"/>
              </a:spcAft>
              <a:buClr>
                <a:schemeClr val="dk1"/>
              </a:buClr>
              <a:buSzPts val="2400"/>
              <a:buNone/>
              <a:defRPr sz="2400"/>
            </a:lvl5pPr>
            <a:lvl6pPr lvl="5" algn="r">
              <a:spcBef>
                <a:spcPts val="0"/>
              </a:spcBef>
              <a:spcAft>
                <a:spcPts val="0"/>
              </a:spcAft>
              <a:buClr>
                <a:schemeClr val="dk1"/>
              </a:buClr>
              <a:buSzPts val="2400"/>
              <a:buNone/>
              <a:defRPr sz="2400"/>
            </a:lvl6pPr>
            <a:lvl7pPr lvl="6" algn="r">
              <a:spcBef>
                <a:spcPts val="0"/>
              </a:spcBef>
              <a:spcAft>
                <a:spcPts val="0"/>
              </a:spcAft>
              <a:buClr>
                <a:schemeClr val="dk1"/>
              </a:buClr>
              <a:buSzPts val="2400"/>
              <a:buNone/>
              <a:defRPr sz="2400"/>
            </a:lvl7pPr>
            <a:lvl8pPr lvl="7" algn="r">
              <a:spcBef>
                <a:spcPts val="0"/>
              </a:spcBef>
              <a:spcAft>
                <a:spcPts val="0"/>
              </a:spcAft>
              <a:buClr>
                <a:schemeClr val="dk1"/>
              </a:buClr>
              <a:buSzPts val="2400"/>
              <a:buNone/>
              <a:defRPr sz="2400"/>
            </a:lvl8pPr>
            <a:lvl9pPr lvl="8" algn="r">
              <a:spcBef>
                <a:spcPts val="0"/>
              </a:spcBef>
              <a:spcAft>
                <a:spcPts val="0"/>
              </a:spcAft>
              <a:buClr>
                <a:schemeClr val="dk1"/>
              </a:buClr>
              <a:buSzPts val="2400"/>
              <a:buNone/>
              <a:defRPr sz="2400"/>
            </a:lvl9pPr>
          </a:lstStyle>
          <a:p>
            <a:endParaRPr/>
          </a:p>
        </p:txBody>
      </p:sp>
      <p:sp>
        <p:nvSpPr>
          <p:cNvPr id="583" name="Google Shape;583;p68"/>
          <p:cNvSpPr txBox="1">
            <a:spLocks noGrp="1"/>
          </p:cNvSpPr>
          <p:nvPr>
            <p:ph type="subTitle" idx="4"/>
          </p:nvPr>
        </p:nvSpPr>
        <p:spPr>
          <a:xfrm>
            <a:off x="227388" y="3067900"/>
            <a:ext cx="1782300" cy="49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584" name="Google Shape;584;p68"/>
          <p:cNvSpPr txBox="1">
            <a:spLocks noGrp="1"/>
          </p:cNvSpPr>
          <p:nvPr>
            <p:ph type="title" idx="5"/>
          </p:nvPr>
        </p:nvSpPr>
        <p:spPr>
          <a:xfrm>
            <a:off x="3920125" y="3067900"/>
            <a:ext cx="4996200" cy="499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2400"/>
              <a:buNone/>
              <a:defRPr sz="2400"/>
            </a:lvl1pPr>
            <a:lvl2pPr lvl="1" algn="r">
              <a:spcBef>
                <a:spcPts val="0"/>
              </a:spcBef>
              <a:spcAft>
                <a:spcPts val="0"/>
              </a:spcAft>
              <a:buClr>
                <a:schemeClr val="dk1"/>
              </a:buClr>
              <a:buSzPts val="2400"/>
              <a:buNone/>
              <a:defRPr sz="2400"/>
            </a:lvl2pPr>
            <a:lvl3pPr lvl="2" algn="r">
              <a:spcBef>
                <a:spcPts val="0"/>
              </a:spcBef>
              <a:spcAft>
                <a:spcPts val="0"/>
              </a:spcAft>
              <a:buClr>
                <a:schemeClr val="dk1"/>
              </a:buClr>
              <a:buSzPts val="2400"/>
              <a:buNone/>
              <a:defRPr sz="2400"/>
            </a:lvl3pPr>
            <a:lvl4pPr lvl="3" algn="r">
              <a:spcBef>
                <a:spcPts val="0"/>
              </a:spcBef>
              <a:spcAft>
                <a:spcPts val="0"/>
              </a:spcAft>
              <a:buClr>
                <a:schemeClr val="dk1"/>
              </a:buClr>
              <a:buSzPts val="2400"/>
              <a:buNone/>
              <a:defRPr sz="2400"/>
            </a:lvl4pPr>
            <a:lvl5pPr lvl="4" algn="r">
              <a:spcBef>
                <a:spcPts val="0"/>
              </a:spcBef>
              <a:spcAft>
                <a:spcPts val="0"/>
              </a:spcAft>
              <a:buClr>
                <a:schemeClr val="dk1"/>
              </a:buClr>
              <a:buSzPts val="2400"/>
              <a:buNone/>
              <a:defRPr sz="2400"/>
            </a:lvl5pPr>
            <a:lvl6pPr lvl="5" algn="r">
              <a:spcBef>
                <a:spcPts val="0"/>
              </a:spcBef>
              <a:spcAft>
                <a:spcPts val="0"/>
              </a:spcAft>
              <a:buClr>
                <a:schemeClr val="dk1"/>
              </a:buClr>
              <a:buSzPts val="2400"/>
              <a:buNone/>
              <a:defRPr sz="2400"/>
            </a:lvl6pPr>
            <a:lvl7pPr lvl="6" algn="r">
              <a:spcBef>
                <a:spcPts val="0"/>
              </a:spcBef>
              <a:spcAft>
                <a:spcPts val="0"/>
              </a:spcAft>
              <a:buClr>
                <a:schemeClr val="dk1"/>
              </a:buClr>
              <a:buSzPts val="2400"/>
              <a:buNone/>
              <a:defRPr sz="2400"/>
            </a:lvl7pPr>
            <a:lvl8pPr lvl="7" algn="r">
              <a:spcBef>
                <a:spcPts val="0"/>
              </a:spcBef>
              <a:spcAft>
                <a:spcPts val="0"/>
              </a:spcAft>
              <a:buClr>
                <a:schemeClr val="dk1"/>
              </a:buClr>
              <a:buSzPts val="2400"/>
              <a:buNone/>
              <a:defRPr sz="2400"/>
            </a:lvl8pPr>
            <a:lvl9pPr lvl="8" algn="r">
              <a:spcBef>
                <a:spcPts val="0"/>
              </a:spcBef>
              <a:spcAft>
                <a:spcPts val="0"/>
              </a:spcAft>
              <a:buClr>
                <a:schemeClr val="dk1"/>
              </a:buClr>
              <a:buSzPts val="2400"/>
              <a:buNone/>
              <a:defRPr sz="2400"/>
            </a:lvl9pPr>
          </a:lstStyle>
          <a:p>
            <a:endParaRPr/>
          </a:p>
        </p:txBody>
      </p:sp>
      <p:sp>
        <p:nvSpPr>
          <p:cNvPr id="585" name="Google Shape;585;p68"/>
          <p:cNvSpPr txBox="1">
            <a:spLocks noGrp="1"/>
          </p:cNvSpPr>
          <p:nvPr>
            <p:ph type="subTitle" idx="6"/>
          </p:nvPr>
        </p:nvSpPr>
        <p:spPr>
          <a:xfrm>
            <a:off x="227388" y="3744225"/>
            <a:ext cx="1782300" cy="49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586" name="Google Shape;586;p68"/>
          <p:cNvSpPr txBox="1">
            <a:spLocks noGrp="1"/>
          </p:cNvSpPr>
          <p:nvPr>
            <p:ph type="title" idx="7"/>
          </p:nvPr>
        </p:nvSpPr>
        <p:spPr>
          <a:xfrm>
            <a:off x="3920125" y="3744225"/>
            <a:ext cx="4996200" cy="499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2400"/>
              <a:buNone/>
              <a:defRPr sz="2400"/>
            </a:lvl1pPr>
            <a:lvl2pPr lvl="1" algn="r">
              <a:spcBef>
                <a:spcPts val="0"/>
              </a:spcBef>
              <a:spcAft>
                <a:spcPts val="0"/>
              </a:spcAft>
              <a:buClr>
                <a:schemeClr val="dk1"/>
              </a:buClr>
              <a:buSzPts val="2400"/>
              <a:buNone/>
              <a:defRPr sz="2400"/>
            </a:lvl2pPr>
            <a:lvl3pPr lvl="2" algn="r">
              <a:spcBef>
                <a:spcPts val="0"/>
              </a:spcBef>
              <a:spcAft>
                <a:spcPts val="0"/>
              </a:spcAft>
              <a:buClr>
                <a:schemeClr val="dk1"/>
              </a:buClr>
              <a:buSzPts val="2400"/>
              <a:buNone/>
              <a:defRPr sz="2400"/>
            </a:lvl3pPr>
            <a:lvl4pPr lvl="3" algn="r">
              <a:spcBef>
                <a:spcPts val="0"/>
              </a:spcBef>
              <a:spcAft>
                <a:spcPts val="0"/>
              </a:spcAft>
              <a:buClr>
                <a:schemeClr val="dk1"/>
              </a:buClr>
              <a:buSzPts val="2400"/>
              <a:buNone/>
              <a:defRPr sz="2400"/>
            </a:lvl4pPr>
            <a:lvl5pPr lvl="4" algn="r">
              <a:spcBef>
                <a:spcPts val="0"/>
              </a:spcBef>
              <a:spcAft>
                <a:spcPts val="0"/>
              </a:spcAft>
              <a:buClr>
                <a:schemeClr val="dk1"/>
              </a:buClr>
              <a:buSzPts val="2400"/>
              <a:buNone/>
              <a:defRPr sz="2400"/>
            </a:lvl5pPr>
            <a:lvl6pPr lvl="5" algn="r">
              <a:spcBef>
                <a:spcPts val="0"/>
              </a:spcBef>
              <a:spcAft>
                <a:spcPts val="0"/>
              </a:spcAft>
              <a:buClr>
                <a:schemeClr val="dk1"/>
              </a:buClr>
              <a:buSzPts val="2400"/>
              <a:buNone/>
              <a:defRPr sz="2400"/>
            </a:lvl6pPr>
            <a:lvl7pPr lvl="6" algn="r">
              <a:spcBef>
                <a:spcPts val="0"/>
              </a:spcBef>
              <a:spcAft>
                <a:spcPts val="0"/>
              </a:spcAft>
              <a:buClr>
                <a:schemeClr val="dk1"/>
              </a:buClr>
              <a:buSzPts val="2400"/>
              <a:buNone/>
              <a:defRPr sz="2400"/>
            </a:lvl7pPr>
            <a:lvl8pPr lvl="7" algn="r">
              <a:spcBef>
                <a:spcPts val="0"/>
              </a:spcBef>
              <a:spcAft>
                <a:spcPts val="0"/>
              </a:spcAft>
              <a:buClr>
                <a:schemeClr val="dk1"/>
              </a:buClr>
              <a:buSzPts val="2400"/>
              <a:buNone/>
              <a:defRPr sz="2400"/>
            </a:lvl8pPr>
            <a:lvl9pPr lvl="8" algn="r">
              <a:spcBef>
                <a:spcPts val="0"/>
              </a:spcBef>
              <a:spcAft>
                <a:spcPts val="0"/>
              </a:spcAft>
              <a:buClr>
                <a:schemeClr val="dk1"/>
              </a:buClr>
              <a:buSzPts val="2400"/>
              <a:buNone/>
              <a:defRPr sz="2400"/>
            </a:lvl9pPr>
          </a:lstStyle>
          <a:p>
            <a:endParaRPr/>
          </a:p>
        </p:txBody>
      </p:sp>
      <p:sp>
        <p:nvSpPr>
          <p:cNvPr id="587" name="Google Shape;587;p68"/>
          <p:cNvSpPr txBox="1">
            <a:spLocks noGrp="1"/>
          </p:cNvSpPr>
          <p:nvPr>
            <p:ph type="subTitle" idx="8"/>
          </p:nvPr>
        </p:nvSpPr>
        <p:spPr>
          <a:xfrm>
            <a:off x="227413" y="4420450"/>
            <a:ext cx="1782300" cy="49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Clr>
                <a:schemeClr val="dk1"/>
              </a:buClr>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588" name="Google Shape;588;p68"/>
          <p:cNvSpPr txBox="1">
            <a:spLocks noGrp="1"/>
          </p:cNvSpPr>
          <p:nvPr>
            <p:ph type="title" idx="9"/>
          </p:nvPr>
        </p:nvSpPr>
        <p:spPr>
          <a:xfrm>
            <a:off x="3920154" y="4420450"/>
            <a:ext cx="4996200" cy="499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2400"/>
              <a:buNone/>
              <a:defRPr sz="2400"/>
            </a:lvl1pPr>
            <a:lvl2pPr lvl="1" algn="r">
              <a:spcBef>
                <a:spcPts val="0"/>
              </a:spcBef>
              <a:spcAft>
                <a:spcPts val="0"/>
              </a:spcAft>
              <a:buClr>
                <a:schemeClr val="dk1"/>
              </a:buClr>
              <a:buSzPts val="2400"/>
              <a:buNone/>
              <a:defRPr sz="2400"/>
            </a:lvl2pPr>
            <a:lvl3pPr lvl="2" algn="r">
              <a:spcBef>
                <a:spcPts val="0"/>
              </a:spcBef>
              <a:spcAft>
                <a:spcPts val="0"/>
              </a:spcAft>
              <a:buClr>
                <a:schemeClr val="dk1"/>
              </a:buClr>
              <a:buSzPts val="2400"/>
              <a:buNone/>
              <a:defRPr sz="2400"/>
            </a:lvl3pPr>
            <a:lvl4pPr lvl="3" algn="r">
              <a:spcBef>
                <a:spcPts val="0"/>
              </a:spcBef>
              <a:spcAft>
                <a:spcPts val="0"/>
              </a:spcAft>
              <a:buClr>
                <a:schemeClr val="dk1"/>
              </a:buClr>
              <a:buSzPts val="2400"/>
              <a:buNone/>
              <a:defRPr sz="2400"/>
            </a:lvl4pPr>
            <a:lvl5pPr lvl="4" algn="r">
              <a:spcBef>
                <a:spcPts val="0"/>
              </a:spcBef>
              <a:spcAft>
                <a:spcPts val="0"/>
              </a:spcAft>
              <a:buClr>
                <a:schemeClr val="dk1"/>
              </a:buClr>
              <a:buSzPts val="2400"/>
              <a:buNone/>
              <a:defRPr sz="2400"/>
            </a:lvl5pPr>
            <a:lvl6pPr lvl="5" algn="r">
              <a:spcBef>
                <a:spcPts val="0"/>
              </a:spcBef>
              <a:spcAft>
                <a:spcPts val="0"/>
              </a:spcAft>
              <a:buClr>
                <a:schemeClr val="dk1"/>
              </a:buClr>
              <a:buSzPts val="2400"/>
              <a:buNone/>
              <a:defRPr sz="2400"/>
            </a:lvl6pPr>
            <a:lvl7pPr lvl="6" algn="r">
              <a:spcBef>
                <a:spcPts val="0"/>
              </a:spcBef>
              <a:spcAft>
                <a:spcPts val="0"/>
              </a:spcAft>
              <a:buClr>
                <a:schemeClr val="dk1"/>
              </a:buClr>
              <a:buSzPts val="2400"/>
              <a:buNone/>
              <a:defRPr sz="2400"/>
            </a:lvl7pPr>
            <a:lvl8pPr lvl="7" algn="r">
              <a:spcBef>
                <a:spcPts val="0"/>
              </a:spcBef>
              <a:spcAft>
                <a:spcPts val="0"/>
              </a:spcAft>
              <a:buClr>
                <a:schemeClr val="dk1"/>
              </a:buClr>
              <a:buSzPts val="2400"/>
              <a:buNone/>
              <a:defRPr sz="2400"/>
            </a:lvl8pPr>
            <a:lvl9pPr lvl="8" algn="r">
              <a:spcBef>
                <a:spcPts val="0"/>
              </a:spcBef>
              <a:spcAft>
                <a:spcPts val="0"/>
              </a:spcAft>
              <a:buClr>
                <a:schemeClr val="dk1"/>
              </a:buClr>
              <a:buSzPts val="2400"/>
              <a:buNone/>
              <a:defRPr sz="2400"/>
            </a:lvl9pPr>
          </a:lstStyle>
          <a:p>
            <a:endParaRPr/>
          </a:p>
        </p:txBody>
      </p:sp>
      <p:sp>
        <p:nvSpPr>
          <p:cNvPr id="589" name="Google Shape;589;p68"/>
          <p:cNvSpPr txBox="1">
            <a:spLocks noGrp="1"/>
          </p:cNvSpPr>
          <p:nvPr>
            <p:ph type="title" idx="13"/>
          </p:nvPr>
        </p:nvSpPr>
        <p:spPr>
          <a:xfrm>
            <a:off x="230900" y="457200"/>
            <a:ext cx="44064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590" name="Google Shape;590;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rketing campaign">
  <p:cSld name="CUSTOM_1">
    <p:bg>
      <p:bgPr>
        <a:solidFill>
          <a:schemeClr val="dk1"/>
        </a:solidFill>
        <a:effectLst/>
      </p:bgPr>
    </p:bg>
    <p:spTree>
      <p:nvGrpSpPr>
        <p:cNvPr id="1" name="Shape 591"/>
        <p:cNvGrpSpPr/>
        <p:nvPr/>
      </p:nvGrpSpPr>
      <p:grpSpPr>
        <a:xfrm>
          <a:off x="0" y="0"/>
          <a:ext cx="0" cy="0"/>
          <a:chOff x="0" y="0"/>
          <a:chExt cx="0" cy="0"/>
        </a:xfrm>
      </p:grpSpPr>
      <p:sp>
        <p:nvSpPr>
          <p:cNvPr id="592" name="Google Shape;592;p69"/>
          <p:cNvSpPr txBox="1">
            <a:spLocks noGrp="1"/>
          </p:cNvSpPr>
          <p:nvPr>
            <p:ph type="title"/>
          </p:nvPr>
        </p:nvSpPr>
        <p:spPr>
          <a:xfrm>
            <a:off x="230900" y="457200"/>
            <a:ext cx="57129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Clr>
                <a:schemeClr val="dk2"/>
              </a:buClr>
              <a:buSzPts val="3600"/>
              <a:buNone/>
              <a:defRPr sz="3600">
                <a:solidFill>
                  <a:schemeClr val="dk2"/>
                </a:solidFill>
              </a:defRPr>
            </a:lvl2pPr>
            <a:lvl3pPr lvl="2">
              <a:spcBef>
                <a:spcPts val="0"/>
              </a:spcBef>
              <a:spcAft>
                <a:spcPts val="0"/>
              </a:spcAft>
              <a:buClr>
                <a:schemeClr val="dk2"/>
              </a:buClr>
              <a:buSzPts val="3600"/>
              <a:buNone/>
              <a:defRPr sz="3600">
                <a:solidFill>
                  <a:schemeClr val="dk2"/>
                </a:solidFill>
              </a:defRPr>
            </a:lvl3pPr>
            <a:lvl4pPr lvl="3">
              <a:spcBef>
                <a:spcPts val="0"/>
              </a:spcBef>
              <a:spcAft>
                <a:spcPts val="0"/>
              </a:spcAft>
              <a:buClr>
                <a:schemeClr val="dk2"/>
              </a:buClr>
              <a:buSzPts val="3600"/>
              <a:buNone/>
              <a:defRPr sz="3600">
                <a:solidFill>
                  <a:schemeClr val="dk2"/>
                </a:solidFill>
              </a:defRPr>
            </a:lvl4pPr>
            <a:lvl5pPr lvl="4">
              <a:spcBef>
                <a:spcPts val="0"/>
              </a:spcBef>
              <a:spcAft>
                <a:spcPts val="0"/>
              </a:spcAft>
              <a:buClr>
                <a:schemeClr val="dk2"/>
              </a:buClr>
              <a:buSzPts val="3600"/>
              <a:buNone/>
              <a:defRPr sz="3600">
                <a:solidFill>
                  <a:schemeClr val="dk2"/>
                </a:solidFill>
              </a:defRPr>
            </a:lvl5pPr>
            <a:lvl6pPr lvl="5">
              <a:spcBef>
                <a:spcPts val="0"/>
              </a:spcBef>
              <a:spcAft>
                <a:spcPts val="0"/>
              </a:spcAft>
              <a:buClr>
                <a:schemeClr val="dk2"/>
              </a:buClr>
              <a:buSzPts val="3600"/>
              <a:buNone/>
              <a:defRPr sz="3600">
                <a:solidFill>
                  <a:schemeClr val="dk2"/>
                </a:solidFill>
              </a:defRPr>
            </a:lvl6pPr>
            <a:lvl7pPr lvl="6">
              <a:spcBef>
                <a:spcPts val="0"/>
              </a:spcBef>
              <a:spcAft>
                <a:spcPts val="0"/>
              </a:spcAft>
              <a:buClr>
                <a:schemeClr val="dk2"/>
              </a:buClr>
              <a:buSzPts val="3600"/>
              <a:buNone/>
              <a:defRPr sz="3600">
                <a:solidFill>
                  <a:schemeClr val="dk2"/>
                </a:solidFill>
              </a:defRPr>
            </a:lvl7pPr>
            <a:lvl8pPr lvl="7">
              <a:spcBef>
                <a:spcPts val="0"/>
              </a:spcBef>
              <a:spcAft>
                <a:spcPts val="0"/>
              </a:spcAft>
              <a:buClr>
                <a:schemeClr val="dk2"/>
              </a:buClr>
              <a:buSzPts val="3600"/>
              <a:buNone/>
              <a:defRPr sz="3600">
                <a:solidFill>
                  <a:schemeClr val="dk2"/>
                </a:solidFill>
              </a:defRPr>
            </a:lvl8pPr>
            <a:lvl9pPr lvl="8">
              <a:spcBef>
                <a:spcPts val="0"/>
              </a:spcBef>
              <a:spcAft>
                <a:spcPts val="0"/>
              </a:spcAft>
              <a:buClr>
                <a:schemeClr val="dk2"/>
              </a:buClr>
              <a:buSzPts val="3600"/>
              <a:buNone/>
              <a:defRPr sz="3600">
                <a:solidFill>
                  <a:schemeClr val="dk2"/>
                </a:solidFill>
              </a:defRPr>
            </a:lvl9pPr>
          </a:lstStyle>
          <a:p>
            <a:endParaRPr/>
          </a:p>
        </p:txBody>
      </p:sp>
      <p:sp>
        <p:nvSpPr>
          <p:cNvPr id="593" name="Google Shape;593;p69"/>
          <p:cNvSpPr/>
          <p:nvPr/>
        </p:nvSpPr>
        <p:spPr>
          <a:xfrm>
            <a:off x="230900" y="2574574"/>
            <a:ext cx="8684400" cy="545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594" name="Google Shape;594;p69"/>
          <p:cNvSpPr/>
          <p:nvPr/>
        </p:nvSpPr>
        <p:spPr>
          <a:xfrm>
            <a:off x="229800" y="3174585"/>
            <a:ext cx="8684400" cy="545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595" name="Google Shape;595;p69"/>
          <p:cNvSpPr/>
          <p:nvPr/>
        </p:nvSpPr>
        <p:spPr>
          <a:xfrm>
            <a:off x="229800" y="3774596"/>
            <a:ext cx="8684400" cy="545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596" name="Google Shape;596;p69"/>
          <p:cNvSpPr/>
          <p:nvPr/>
        </p:nvSpPr>
        <p:spPr>
          <a:xfrm>
            <a:off x="229800" y="4374607"/>
            <a:ext cx="8684400" cy="545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597" name="Google Shape;597;p69"/>
          <p:cNvSpPr txBox="1">
            <a:spLocks noGrp="1"/>
          </p:cNvSpPr>
          <p:nvPr>
            <p:ph type="subTitle" idx="1"/>
          </p:nvPr>
        </p:nvSpPr>
        <p:spPr>
          <a:xfrm>
            <a:off x="228600" y="2574574"/>
            <a:ext cx="1782300" cy="545400"/>
          </a:xfrm>
          <a:prstGeom prst="rect">
            <a:avLst/>
          </a:prstGeom>
        </p:spPr>
        <p:txBody>
          <a:bodyPr spcFirstLastPara="1" wrap="square" lIns="91425" tIns="91425" rIns="91425" bIns="91425" anchor="ctr" anchorCtr="0">
            <a:noAutofit/>
          </a:bodyPr>
          <a:lstStyle>
            <a:lvl1pPr lvl="0">
              <a:spcBef>
                <a:spcPts val="0"/>
              </a:spcBef>
              <a:spcAft>
                <a:spcPts val="0"/>
              </a:spcAft>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598" name="Google Shape;598;p69"/>
          <p:cNvSpPr txBox="1">
            <a:spLocks noGrp="1"/>
          </p:cNvSpPr>
          <p:nvPr>
            <p:ph type="subTitle" idx="2"/>
          </p:nvPr>
        </p:nvSpPr>
        <p:spPr>
          <a:xfrm>
            <a:off x="228600" y="3174588"/>
            <a:ext cx="1782300" cy="545400"/>
          </a:xfrm>
          <a:prstGeom prst="rect">
            <a:avLst/>
          </a:prstGeom>
        </p:spPr>
        <p:txBody>
          <a:bodyPr spcFirstLastPara="1" wrap="square" lIns="91425" tIns="91425" rIns="91425" bIns="91425" anchor="ctr" anchorCtr="0">
            <a:noAutofit/>
          </a:bodyPr>
          <a:lstStyle>
            <a:lvl1pPr lvl="0">
              <a:spcBef>
                <a:spcPts val="0"/>
              </a:spcBef>
              <a:spcAft>
                <a:spcPts val="0"/>
              </a:spcAft>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599" name="Google Shape;599;p69"/>
          <p:cNvSpPr txBox="1">
            <a:spLocks noGrp="1"/>
          </p:cNvSpPr>
          <p:nvPr>
            <p:ph type="subTitle" idx="3"/>
          </p:nvPr>
        </p:nvSpPr>
        <p:spPr>
          <a:xfrm>
            <a:off x="228600" y="3774593"/>
            <a:ext cx="1782300" cy="545400"/>
          </a:xfrm>
          <a:prstGeom prst="rect">
            <a:avLst/>
          </a:prstGeom>
        </p:spPr>
        <p:txBody>
          <a:bodyPr spcFirstLastPara="1" wrap="square" lIns="91425" tIns="91425" rIns="91425" bIns="91425" anchor="ctr" anchorCtr="0">
            <a:noAutofit/>
          </a:bodyPr>
          <a:lstStyle>
            <a:lvl1pPr lvl="0">
              <a:spcBef>
                <a:spcPts val="0"/>
              </a:spcBef>
              <a:spcAft>
                <a:spcPts val="0"/>
              </a:spcAft>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600" name="Google Shape;600;p69"/>
          <p:cNvSpPr txBox="1">
            <a:spLocks noGrp="1"/>
          </p:cNvSpPr>
          <p:nvPr>
            <p:ph type="subTitle" idx="4"/>
          </p:nvPr>
        </p:nvSpPr>
        <p:spPr>
          <a:xfrm>
            <a:off x="228600" y="4374598"/>
            <a:ext cx="1782300" cy="545400"/>
          </a:xfrm>
          <a:prstGeom prst="rect">
            <a:avLst/>
          </a:prstGeom>
        </p:spPr>
        <p:txBody>
          <a:bodyPr spcFirstLastPara="1" wrap="square" lIns="91425" tIns="91425" rIns="91425" bIns="91425" anchor="ctr" anchorCtr="0">
            <a:noAutofit/>
          </a:bodyPr>
          <a:lstStyle>
            <a:lvl1pPr lvl="0">
              <a:spcBef>
                <a:spcPts val="0"/>
              </a:spcBef>
              <a:spcAft>
                <a:spcPts val="0"/>
              </a:spcAft>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601" name="Google Shape;601;p69"/>
          <p:cNvSpPr txBox="1">
            <a:spLocks noGrp="1"/>
          </p:cNvSpPr>
          <p:nvPr>
            <p:ph type="body" idx="5"/>
          </p:nvPr>
        </p:nvSpPr>
        <p:spPr>
          <a:xfrm>
            <a:off x="4514725" y="2574680"/>
            <a:ext cx="4399800" cy="545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02" name="Google Shape;602;p69"/>
          <p:cNvSpPr txBox="1">
            <a:spLocks noGrp="1"/>
          </p:cNvSpPr>
          <p:nvPr>
            <p:ph type="body" idx="6"/>
          </p:nvPr>
        </p:nvSpPr>
        <p:spPr>
          <a:xfrm>
            <a:off x="4514725" y="3174644"/>
            <a:ext cx="4399800" cy="545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03" name="Google Shape;603;p69"/>
          <p:cNvSpPr txBox="1">
            <a:spLocks noGrp="1"/>
          </p:cNvSpPr>
          <p:nvPr>
            <p:ph type="body" idx="7"/>
          </p:nvPr>
        </p:nvSpPr>
        <p:spPr>
          <a:xfrm>
            <a:off x="4514725" y="3774634"/>
            <a:ext cx="4399800" cy="545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04" name="Google Shape;604;p69"/>
          <p:cNvSpPr txBox="1">
            <a:spLocks noGrp="1"/>
          </p:cNvSpPr>
          <p:nvPr>
            <p:ph type="body" idx="8"/>
          </p:nvPr>
        </p:nvSpPr>
        <p:spPr>
          <a:xfrm>
            <a:off x="4514725" y="4374625"/>
            <a:ext cx="4399800" cy="545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05" name="Google Shape;605;p69"/>
          <p:cNvSpPr/>
          <p:nvPr/>
        </p:nvSpPr>
        <p:spPr>
          <a:xfrm>
            <a:off x="232050" y="1374499"/>
            <a:ext cx="8684400" cy="545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606" name="Google Shape;606;p69"/>
          <p:cNvSpPr/>
          <p:nvPr/>
        </p:nvSpPr>
        <p:spPr>
          <a:xfrm>
            <a:off x="230950" y="1974510"/>
            <a:ext cx="8684400" cy="545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607" name="Google Shape;607;p69"/>
          <p:cNvSpPr txBox="1">
            <a:spLocks noGrp="1"/>
          </p:cNvSpPr>
          <p:nvPr>
            <p:ph type="subTitle" idx="9"/>
          </p:nvPr>
        </p:nvSpPr>
        <p:spPr>
          <a:xfrm>
            <a:off x="229750" y="1374499"/>
            <a:ext cx="1782300" cy="545400"/>
          </a:xfrm>
          <a:prstGeom prst="rect">
            <a:avLst/>
          </a:prstGeom>
        </p:spPr>
        <p:txBody>
          <a:bodyPr spcFirstLastPara="1" wrap="square" lIns="91425" tIns="91425" rIns="91425" bIns="91425" anchor="ctr" anchorCtr="0">
            <a:noAutofit/>
          </a:bodyPr>
          <a:lstStyle>
            <a:lvl1pPr lvl="0">
              <a:spcBef>
                <a:spcPts val="0"/>
              </a:spcBef>
              <a:spcAft>
                <a:spcPts val="0"/>
              </a:spcAft>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608" name="Google Shape;608;p69"/>
          <p:cNvSpPr txBox="1">
            <a:spLocks noGrp="1"/>
          </p:cNvSpPr>
          <p:nvPr>
            <p:ph type="subTitle" idx="13"/>
          </p:nvPr>
        </p:nvSpPr>
        <p:spPr>
          <a:xfrm>
            <a:off x="229750" y="1974513"/>
            <a:ext cx="1782300" cy="545400"/>
          </a:xfrm>
          <a:prstGeom prst="rect">
            <a:avLst/>
          </a:prstGeom>
        </p:spPr>
        <p:txBody>
          <a:bodyPr spcFirstLastPara="1" wrap="square" lIns="91425" tIns="91425" rIns="91425" bIns="91425" anchor="ctr" anchorCtr="0">
            <a:noAutofit/>
          </a:bodyPr>
          <a:lstStyle>
            <a:lvl1pPr lvl="0">
              <a:spcBef>
                <a:spcPts val="0"/>
              </a:spcBef>
              <a:spcAft>
                <a:spcPts val="0"/>
              </a:spcAft>
              <a:buSzPts val="1800"/>
              <a:buFont typeface="Crimson Pro Medium"/>
              <a:buNone/>
              <a:defRPr sz="1800">
                <a:latin typeface="Crimson Pro Medium"/>
                <a:ea typeface="Crimson Pro Medium"/>
                <a:cs typeface="Crimson Pro Medium"/>
                <a:sym typeface="Crimson Pro Medium"/>
              </a:defRPr>
            </a:lvl1pPr>
            <a:lvl2pPr lvl="1">
              <a:spcBef>
                <a:spcPts val="0"/>
              </a:spcBef>
              <a:spcAft>
                <a:spcPts val="0"/>
              </a:spcAft>
              <a:buSzPts val="1800"/>
              <a:buFont typeface="Crimson Pro Medium"/>
              <a:buNone/>
              <a:defRPr sz="1800">
                <a:latin typeface="Crimson Pro Medium"/>
                <a:ea typeface="Crimson Pro Medium"/>
                <a:cs typeface="Crimson Pro Medium"/>
                <a:sym typeface="Crimson Pro Medium"/>
              </a:defRPr>
            </a:lvl2pPr>
            <a:lvl3pPr lvl="2">
              <a:spcBef>
                <a:spcPts val="0"/>
              </a:spcBef>
              <a:spcAft>
                <a:spcPts val="0"/>
              </a:spcAft>
              <a:buSzPts val="1800"/>
              <a:buFont typeface="Crimson Pro Medium"/>
              <a:buNone/>
              <a:defRPr sz="1800">
                <a:latin typeface="Crimson Pro Medium"/>
                <a:ea typeface="Crimson Pro Medium"/>
                <a:cs typeface="Crimson Pro Medium"/>
                <a:sym typeface="Crimson Pro Medium"/>
              </a:defRPr>
            </a:lvl3pPr>
            <a:lvl4pPr lvl="3">
              <a:spcBef>
                <a:spcPts val="0"/>
              </a:spcBef>
              <a:spcAft>
                <a:spcPts val="0"/>
              </a:spcAft>
              <a:buSzPts val="1800"/>
              <a:buFont typeface="Crimson Pro Medium"/>
              <a:buNone/>
              <a:defRPr sz="1800">
                <a:latin typeface="Crimson Pro Medium"/>
                <a:ea typeface="Crimson Pro Medium"/>
                <a:cs typeface="Crimson Pro Medium"/>
                <a:sym typeface="Crimson Pro Medium"/>
              </a:defRPr>
            </a:lvl4pPr>
            <a:lvl5pPr lvl="4">
              <a:spcBef>
                <a:spcPts val="0"/>
              </a:spcBef>
              <a:spcAft>
                <a:spcPts val="0"/>
              </a:spcAft>
              <a:buSzPts val="1800"/>
              <a:buFont typeface="Crimson Pro Medium"/>
              <a:buNone/>
              <a:defRPr sz="1800">
                <a:latin typeface="Crimson Pro Medium"/>
                <a:ea typeface="Crimson Pro Medium"/>
                <a:cs typeface="Crimson Pro Medium"/>
                <a:sym typeface="Crimson Pro Medium"/>
              </a:defRPr>
            </a:lvl5pPr>
            <a:lvl6pPr lvl="5">
              <a:spcBef>
                <a:spcPts val="0"/>
              </a:spcBef>
              <a:spcAft>
                <a:spcPts val="0"/>
              </a:spcAft>
              <a:buSzPts val="1800"/>
              <a:buFont typeface="Crimson Pro Medium"/>
              <a:buNone/>
              <a:defRPr sz="1800">
                <a:latin typeface="Crimson Pro Medium"/>
                <a:ea typeface="Crimson Pro Medium"/>
                <a:cs typeface="Crimson Pro Medium"/>
                <a:sym typeface="Crimson Pro Medium"/>
              </a:defRPr>
            </a:lvl6pPr>
            <a:lvl7pPr lvl="6">
              <a:spcBef>
                <a:spcPts val="0"/>
              </a:spcBef>
              <a:spcAft>
                <a:spcPts val="0"/>
              </a:spcAft>
              <a:buSzPts val="1800"/>
              <a:buFont typeface="Crimson Pro Medium"/>
              <a:buNone/>
              <a:defRPr sz="1800">
                <a:latin typeface="Crimson Pro Medium"/>
                <a:ea typeface="Crimson Pro Medium"/>
                <a:cs typeface="Crimson Pro Medium"/>
                <a:sym typeface="Crimson Pro Medium"/>
              </a:defRPr>
            </a:lvl7pPr>
            <a:lvl8pPr lvl="7">
              <a:spcBef>
                <a:spcPts val="0"/>
              </a:spcBef>
              <a:spcAft>
                <a:spcPts val="0"/>
              </a:spcAft>
              <a:buSzPts val="1800"/>
              <a:buFont typeface="Crimson Pro Medium"/>
              <a:buNone/>
              <a:defRPr sz="1800">
                <a:latin typeface="Crimson Pro Medium"/>
                <a:ea typeface="Crimson Pro Medium"/>
                <a:cs typeface="Crimson Pro Medium"/>
                <a:sym typeface="Crimson Pro Medium"/>
              </a:defRPr>
            </a:lvl8pPr>
            <a:lvl9pPr lvl="8">
              <a:spcBef>
                <a:spcPts val="0"/>
              </a:spcBef>
              <a:spcAft>
                <a:spcPts val="0"/>
              </a:spcAft>
              <a:buSzPts val="1800"/>
              <a:buFont typeface="Crimson Pro Medium"/>
              <a:buNone/>
              <a:defRPr sz="1800">
                <a:latin typeface="Crimson Pro Medium"/>
                <a:ea typeface="Crimson Pro Medium"/>
                <a:cs typeface="Crimson Pro Medium"/>
                <a:sym typeface="Crimson Pro Medium"/>
              </a:defRPr>
            </a:lvl9pPr>
          </a:lstStyle>
          <a:p>
            <a:endParaRPr/>
          </a:p>
        </p:txBody>
      </p:sp>
      <p:sp>
        <p:nvSpPr>
          <p:cNvPr id="609" name="Google Shape;609;p69"/>
          <p:cNvSpPr txBox="1">
            <a:spLocks noGrp="1"/>
          </p:cNvSpPr>
          <p:nvPr>
            <p:ph type="body" idx="14"/>
          </p:nvPr>
        </p:nvSpPr>
        <p:spPr>
          <a:xfrm>
            <a:off x="4515742" y="1374600"/>
            <a:ext cx="4399800" cy="545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10" name="Google Shape;610;p69"/>
          <p:cNvSpPr txBox="1">
            <a:spLocks noGrp="1"/>
          </p:cNvSpPr>
          <p:nvPr>
            <p:ph type="body" idx="15"/>
          </p:nvPr>
        </p:nvSpPr>
        <p:spPr>
          <a:xfrm>
            <a:off x="4515742" y="1974564"/>
            <a:ext cx="4399800" cy="545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11" name="Google Shape;611;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r Charts">
  <p:cSld name="CUSTOM_14">
    <p:bg>
      <p:bgPr>
        <a:solidFill>
          <a:schemeClr val="dk1"/>
        </a:solidFill>
        <a:effectLst/>
      </p:bgPr>
    </p:bg>
    <p:spTree>
      <p:nvGrpSpPr>
        <p:cNvPr id="1" name="Shape 612"/>
        <p:cNvGrpSpPr/>
        <p:nvPr/>
      </p:nvGrpSpPr>
      <p:grpSpPr>
        <a:xfrm>
          <a:off x="0" y="0"/>
          <a:ext cx="0" cy="0"/>
          <a:chOff x="0" y="0"/>
          <a:chExt cx="0" cy="0"/>
        </a:xfrm>
      </p:grpSpPr>
      <p:sp>
        <p:nvSpPr>
          <p:cNvPr id="613" name="Google Shape;613;p70"/>
          <p:cNvSpPr txBox="1">
            <a:spLocks noGrp="1"/>
          </p:cNvSpPr>
          <p:nvPr>
            <p:ph type="title"/>
          </p:nvPr>
        </p:nvSpPr>
        <p:spPr>
          <a:xfrm>
            <a:off x="230900" y="457200"/>
            <a:ext cx="57129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Clr>
                <a:schemeClr val="dk2"/>
              </a:buClr>
              <a:buSzPts val="3600"/>
              <a:buNone/>
              <a:defRPr sz="3600">
                <a:solidFill>
                  <a:schemeClr val="dk2"/>
                </a:solidFill>
              </a:defRPr>
            </a:lvl2pPr>
            <a:lvl3pPr lvl="2">
              <a:spcBef>
                <a:spcPts val="0"/>
              </a:spcBef>
              <a:spcAft>
                <a:spcPts val="0"/>
              </a:spcAft>
              <a:buClr>
                <a:schemeClr val="dk2"/>
              </a:buClr>
              <a:buSzPts val="3600"/>
              <a:buNone/>
              <a:defRPr sz="3600">
                <a:solidFill>
                  <a:schemeClr val="dk2"/>
                </a:solidFill>
              </a:defRPr>
            </a:lvl3pPr>
            <a:lvl4pPr lvl="3">
              <a:spcBef>
                <a:spcPts val="0"/>
              </a:spcBef>
              <a:spcAft>
                <a:spcPts val="0"/>
              </a:spcAft>
              <a:buClr>
                <a:schemeClr val="dk2"/>
              </a:buClr>
              <a:buSzPts val="3600"/>
              <a:buNone/>
              <a:defRPr sz="3600">
                <a:solidFill>
                  <a:schemeClr val="dk2"/>
                </a:solidFill>
              </a:defRPr>
            </a:lvl4pPr>
            <a:lvl5pPr lvl="4">
              <a:spcBef>
                <a:spcPts val="0"/>
              </a:spcBef>
              <a:spcAft>
                <a:spcPts val="0"/>
              </a:spcAft>
              <a:buClr>
                <a:schemeClr val="dk2"/>
              </a:buClr>
              <a:buSzPts val="3600"/>
              <a:buNone/>
              <a:defRPr sz="3600">
                <a:solidFill>
                  <a:schemeClr val="dk2"/>
                </a:solidFill>
              </a:defRPr>
            </a:lvl5pPr>
            <a:lvl6pPr lvl="5">
              <a:spcBef>
                <a:spcPts val="0"/>
              </a:spcBef>
              <a:spcAft>
                <a:spcPts val="0"/>
              </a:spcAft>
              <a:buClr>
                <a:schemeClr val="dk2"/>
              </a:buClr>
              <a:buSzPts val="3600"/>
              <a:buNone/>
              <a:defRPr sz="3600">
                <a:solidFill>
                  <a:schemeClr val="dk2"/>
                </a:solidFill>
              </a:defRPr>
            </a:lvl6pPr>
            <a:lvl7pPr lvl="6">
              <a:spcBef>
                <a:spcPts val="0"/>
              </a:spcBef>
              <a:spcAft>
                <a:spcPts val="0"/>
              </a:spcAft>
              <a:buClr>
                <a:schemeClr val="dk2"/>
              </a:buClr>
              <a:buSzPts val="3600"/>
              <a:buNone/>
              <a:defRPr sz="3600">
                <a:solidFill>
                  <a:schemeClr val="dk2"/>
                </a:solidFill>
              </a:defRPr>
            </a:lvl7pPr>
            <a:lvl8pPr lvl="7">
              <a:spcBef>
                <a:spcPts val="0"/>
              </a:spcBef>
              <a:spcAft>
                <a:spcPts val="0"/>
              </a:spcAft>
              <a:buClr>
                <a:schemeClr val="dk2"/>
              </a:buClr>
              <a:buSzPts val="3600"/>
              <a:buNone/>
              <a:defRPr sz="3600">
                <a:solidFill>
                  <a:schemeClr val="dk2"/>
                </a:solidFill>
              </a:defRPr>
            </a:lvl8pPr>
            <a:lvl9pPr lvl="8">
              <a:spcBef>
                <a:spcPts val="0"/>
              </a:spcBef>
              <a:spcAft>
                <a:spcPts val="0"/>
              </a:spcAft>
              <a:buClr>
                <a:schemeClr val="dk2"/>
              </a:buClr>
              <a:buSzPts val="3600"/>
              <a:buNone/>
              <a:defRPr sz="3600">
                <a:solidFill>
                  <a:schemeClr val="dk2"/>
                </a:solidFill>
              </a:defRPr>
            </a:lvl9pPr>
          </a:lstStyle>
          <a:p>
            <a:endParaRPr/>
          </a:p>
        </p:txBody>
      </p:sp>
      <p:sp>
        <p:nvSpPr>
          <p:cNvPr id="614" name="Google Shape;614;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grpSp>
        <p:nvGrpSpPr>
          <p:cNvPr id="615" name="Google Shape;615;p70"/>
          <p:cNvGrpSpPr/>
          <p:nvPr/>
        </p:nvGrpSpPr>
        <p:grpSpPr>
          <a:xfrm>
            <a:off x="228600" y="223475"/>
            <a:ext cx="1214500" cy="170400"/>
            <a:chOff x="304025" y="203375"/>
            <a:chExt cx="1214500" cy="170400"/>
          </a:xfrm>
        </p:grpSpPr>
        <p:sp>
          <p:nvSpPr>
            <p:cNvPr id="616" name="Google Shape;616;p70"/>
            <p:cNvSpPr txBox="1"/>
            <p:nvPr/>
          </p:nvSpPr>
          <p:spPr>
            <a:xfrm>
              <a:off x="304025" y="203650"/>
              <a:ext cx="578700" cy="16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lt1"/>
                  </a:solidFill>
                </a:rPr>
                <a:t>Section</a:t>
              </a:r>
              <a:endParaRPr sz="800">
                <a:solidFill>
                  <a:schemeClr val="lt1"/>
                </a:solidFill>
              </a:endParaRPr>
            </a:p>
          </p:txBody>
        </p:sp>
        <p:sp>
          <p:nvSpPr>
            <p:cNvPr id="617" name="Google Shape;617;p70"/>
            <p:cNvSpPr txBox="1"/>
            <p:nvPr/>
          </p:nvSpPr>
          <p:spPr>
            <a:xfrm>
              <a:off x="1194225" y="203650"/>
              <a:ext cx="324300" cy="169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800">
                  <a:solidFill>
                    <a:schemeClr val="lt1"/>
                  </a:solidFill>
                </a:rPr>
                <a:t>12</a:t>
              </a:r>
              <a:endParaRPr sz="800">
                <a:solidFill>
                  <a:schemeClr val="lt1"/>
                </a:solidFill>
              </a:endParaRPr>
            </a:p>
          </p:txBody>
        </p:sp>
        <p:cxnSp>
          <p:nvCxnSpPr>
            <p:cNvPr id="618" name="Google Shape;618;p70"/>
            <p:cNvCxnSpPr/>
            <p:nvPr/>
          </p:nvCxnSpPr>
          <p:spPr>
            <a:xfrm>
              <a:off x="1181225" y="203375"/>
              <a:ext cx="600" cy="170400"/>
            </a:xfrm>
            <a:prstGeom prst="straightConnector1">
              <a:avLst/>
            </a:prstGeom>
            <a:noFill/>
            <a:ln w="9525" cap="flat" cmpd="sng">
              <a:solidFill>
                <a:schemeClr val="lt1"/>
              </a:solidFill>
              <a:prstDash val="solid"/>
              <a:round/>
              <a:headEnd type="none" w="med" len="med"/>
              <a:tailEnd type="none" w="med" len="med"/>
            </a:ln>
          </p:spPr>
        </p:cxnSp>
      </p:grpSp>
      <p:sp>
        <p:nvSpPr>
          <p:cNvPr id="619" name="Google Shape;619;p70"/>
          <p:cNvSpPr/>
          <p:nvPr/>
        </p:nvSpPr>
        <p:spPr>
          <a:xfrm>
            <a:off x="228600" y="2237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cxnSp>
        <p:nvCxnSpPr>
          <p:cNvPr id="620" name="Google Shape;620;p70"/>
          <p:cNvCxnSpPr/>
          <p:nvPr/>
        </p:nvCxnSpPr>
        <p:spPr>
          <a:xfrm>
            <a:off x="1105800" y="223475"/>
            <a:ext cx="600" cy="170400"/>
          </a:xfrm>
          <a:prstGeom prst="straightConnector1">
            <a:avLst/>
          </a:prstGeom>
          <a:noFill/>
          <a:ln w="9525" cap="flat" cmpd="sng">
            <a:solidFill>
              <a:schemeClr val="dk1"/>
            </a:solidFill>
            <a:prstDash val="solid"/>
            <a:round/>
            <a:headEnd type="none" w="med" len="med"/>
            <a:tailEnd type="none" w="med" len="med"/>
          </a:ln>
        </p:spPr>
      </p:cxnSp>
      <p:sp>
        <p:nvSpPr>
          <p:cNvPr id="621" name="Google Shape;621;p70"/>
          <p:cNvSpPr txBox="1">
            <a:spLocks noGrp="1"/>
          </p:cNvSpPr>
          <p:nvPr>
            <p:ph type="subTitle" idx="1"/>
          </p:nvPr>
        </p:nvSpPr>
        <p:spPr>
          <a:xfrm>
            <a:off x="228600" y="223475"/>
            <a:ext cx="877200" cy="170400"/>
          </a:xfrm>
          <a:prstGeom prst="rect">
            <a:avLst/>
          </a:prstGeom>
        </p:spPr>
        <p:txBody>
          <a:bodyPr spcFirstLastPara="1" wrap="square" lIns="91425" tIns="91425" rIns="91425" bIns="91425" anchor="ctr" anchorCtr="0">
            <a:noAutofit/>
          </a:bodyPr>
          <a:lstStyle>
            <a:lvl1pPr lvl="0">
              <a:spcBef>
                <a:spcPts val="0"/>
              </a:spcBef>
              <a:spcAft>
                <a:spcPts val="0"/>
              </a:spcAft>
              <a:buSzPts val="800"/>
              <a:buFont typeface="Space Grotesk"/>
              <a:buNone/>
              <a:defRPr sz="800">
                <a:latin typeface="Space Grotesk"/>
                <a:ea typeface="Space Grotesk"/>
                <a:cs typeface="Space Grotesk"/>
                <a:sym typeface="Space Grotesk"/>
              </a:defRPr>
            </a:lvl1pPr>
            <a:lvl2pPr lvl="1">
              <a:spcBef>
                <a:spcPts val="0"/>
              </a:spcBef>
              <a:spcAft>
                <a:spcPts val="0"/>
              </a:spcAft>
              <a:buSzPts val="800"/>
              <a:buFont typeface="Space Grotesk"/>
              <a:buNone/>
              <a:defRPr sz="800">
                <a:latin typeface="Space Grotesk"/>
                <a:ea typeface="Space Grotesk"/>
                <a:cs typeface="Space Grotesk"/>
                <a:sym typeface="Space Grotesk"/>
              </a:defRPr>
            </a:lvl2pPr>
            <a:lvl3pPr lvl="2">
              <a:spcBef>
                <a:spcPts val="0"/>
              </a:spcBef>
              <a:spcAft>
                <a:spcPts val="0"/>
              </a:spcAft>
              <a:buSzPts val="800"/>
              <a:buFont typeface="Space Grotesk"/>
              <a:buNone/>
              <a:defRPr sz="800">
                <a:latin typeface="Space Grotesk"/>
                <a:ea typeface="Space Grotesk"/>
                <a:cs typeface="Space Grotesk"/>
                <a:sym typeface="Space Grotesk"/>
              </a:defRPr>
            </a:lvl3pPr>
            <a:lvl4pPr lvl="3">
              <a:spcBef>
                <a:spcPts val="0"/>
              </a:spcBef>
              <a:spcAft>
                <a:spcPts val="0"/>
              </a:spcAft>
              <a:buSzPts val="800"/>
              <a:buFont typeface="Space Grotesk"/>
              <a:buNone/>
              <a:defRPr sz="800">
                <a:latin typeface="Space Grotesk"/>
                <a:ea typeface="Space Grotesk"/>
                <a:cs typeface="Space Grotesk"/>
                <a:sym typeface="Space Grotesk"/>
              </a:defRPr>
            </a:lvl4pPr>
            <a:lvl5pPr lvl="4">
              <a:spcBef>
                <a:spcPts val="0"/>
              </a:spcBef>
              <a:spcAft>
                <a:spcPts val="0"/>
              </a:spcAft>
              <a:buSzPts val="800"/>
              <a:buFont typeface="Space Grotesk"/>
              <a:buNone/>
              <a:defRPr sz="800">
                <a:latin typeface="Space Grotesk"/>
                <a:ea typeface="Space Grotesk"/>
                <a:cs typeface="Space Grotesk"/>
                <a:sym typeface="Space Grotesk"/>
              </a:defRPr>
            </a:lvl5pPr>
            <a:lvl6pPr lvl="5">
              <a:spcBef>
                <a:spcPts val="0"/>
              </a:spcBef>
              <a:spcAft>
                <a:spcPts val="0"/>
              </a:spcAft>
              <a:buSzPts val="800"/>
              <a:buFont typeface="Space Grotesk"/>
              <a:buNone/>
              <a:defRPr sz="800">
                <a:latin typeface="Space Grotesk"/>
                <a:ea typeface="Space Grotesk"/>
                <a:cs typeface="Space Grotesk"/>
                <a:sym typeface="Space Grotesk"/>
              </a:defRPr>
            </a:lvl6pPr>
            <a:lvl7pPr lvl="6">
              <a:spcBef>
                <a:spcPts val="0"/>
              </a:spcBef>
              <a:spcAft>
                <a:spcPts val="0"/>
              </a:spcAft>
              <a:buSzPts val="800"/>
              <a:buFont typeface="Space Grotesk"/>
              <a:buNone/>
              <a:defRPr sz="800">
                <a:latin typeface="Space Grotesk"/>
                <a:ea typeface="Space Grotesk"/>
                <a:cs typeface="Space Grotesk"/>
                <a:sym typeface="Space Grotesk"/>
              </a:defRPr>
            </a:lvl7pPr>
            <a:lvl8pPr lvl="7">
              <a:spcBef>
                <a:spcPts val="0"/>
              </a:spcBef>
              <a:spcAft>
                <a:spcPts val="0"/>
              </a:spcAft>
              <a:buSzPts val="800"/>
              <a:buFont typeface="Space Grotesk"/>
              <a:buNone/>
              <a:defRPr sz="800">
                <a:latin typeface="Space Grotesk"/>
                <a:ea typeface="Space Grotesk"/>
                <a:cs typeface="Space Grotesk"/>
                <a:sym typeface="Space Grotesk"/>
              </a:defRPr>
            </a:lvl8pPr>
            <a:lvl9pPr lvl="8">
              <a:spcBef>
                <a:spcPts val="0"/>
              </a:spcBef>
              <a:spcAft>
                <a:spcPts val="0"/>
              </a:spcAft>
              <a:buSzPts val="800"/>
              <a:buFont typeface="Space Grotesk"/>
              <a:buNone/>
              <a:defRPr sz="800">
                <a:latin typeface="Space Grotesk"/>
                <a:ea typeface="Space Grotesk"/>
                <a:cs typeface="Space Grotesk"/>
                <a:sym typeface="Space Grotesk"/>
              </a:defRPr>
            </a:lvl9pPr>
          </a:lstStyle>
          <a:p>
            <a:endParaRPr/>
          </a:p>
        </p:txBody>
      </p:sp>
      <p:sp>
        <p:nvSpPr>
          <p:cNvPr id="622" name="Google Shape;622;p70"/>
          <p:cNvSpPr txBox="1">
            <a:spLocks noGrp="1"/>
          </p:cNvSpPr>
          <p:nvPr>
            <p:ph type="sldNum" idx="2"/>
          </p:nvPr>
        </p:nvSpPr>
        <p:spPr>
          <a:xfrm>
            <a:off x="1105700" y="223000"/>
            <a:ext cx="336600" cy="1704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1"/>
                </a:solidFill>
                <a:latin typeface="Space Grotesk"/>
                <a:ea typeface="Space Grotesk"/>
                <a:cs typeface="Space Grotesk"/>
                <a:sym typeface="Space Grotesk"/>
              </a:defRPr>
            </a:lvl1pPr>
            <a:lvl2pPr lvl="1" algn="r" rtl="0">
              <a:buNone/>
              <a:defRPr sz="900">
                <a:solidFill>
                  <a:schemeClr val="dk1"/>
                </a:solidFill>
                <a:latin typeface="Space Grotesk"/>
                <a:ea typeface="Space Grotesk"/>
                <a:cs typeface="Space Grotesk"/>
                <a:sym typeface="Space Grotesk"/>
              </a:defRPr>
            </a:lvl2pPr>
            <a:lvl3pPr lvl="2" algn="r" rtl="0">
              <a:buNone/>
              <a:defRPr sz="900">
                <a:solidFill>
                  <a:schemeClr val="dk1"/>
                </a:solidFill>
                <a:latin typeface="Space Grotesk"/>
                <a:ea typeface="Space Grotesk"/>
                <a:cs typeface="Space Grotesk"/>
                <a:sym typeface="Space Grotesk"/>
              </a:defRPr>
            </a:lvl3pPr>
            <a:lvl4pPr lvl="3" algn="r" rtl="0">
              <a:buNone/>
              <a:defRPr sz="900">
                <a:solidFill>
                  <a:schemeClr val="dk1"/>
                </a:solidFill>
                <a:latin typeface="Space Grotesk"/>
                <a:ea typeface="Space Grotesk"/>
                <a:cs typeface="Space Grotesk"/>
                <a:sym typeface="Space Grotesk"/>
              </a:defRPr>
            </a:lvl4pPr>
            <a:lvl5pPr lvl="4" algn="r" rtl="0">
              <a:buNone/>
              <a:defRPr sz="900">
                <a:solidFill>
                  <a:schemeClr val="dk1"/>
                </a:solidFill>
                <a:latin typeface="Space Grotesk"/>
                <a:ea typeface="Space Grotesk"/>
                <a:cs typeface="Space Grotesk"/>
                <a:sym typeface="Space Grotesk"/>
              </a:defRPr>
            </a:lvl5pPr>
            <a:lvl6pPr lvl="5" algn="r" rtl="0">
              <a:buNone/>
              <a:defRPr sz="900">
                <a:solidFill>
                  <a:schemeClr val="dk1"/>
                </a:solidFill>
                <a:latin typeface="Space Grotesk"/>
                <a:ea typeface="Space Grotesk"/>
                <a:cs typeface="Space Grotesk"/>
                <a:sym typeface="Space Grotesk"/>
              </a:defRPr>
            </a:lvl6pPr>
            <a:lvl7pPr lvl="6" algn="r" rtl="0">
              <a:buNone/>
              <a:defRPr sz="900">
                <a:solidFill>
                  <a:schemeClr val="dk1"/>
                </a:solidFill>
                <a:latin typeface="Space Grotesk"/>
                <a:ea typeface="Space Grotesk"/>
                <a:cs typeface="Space Grotesk"/>
                <a:sym typeface="Space Grotesk"/>
              </a:defRPr>
            </a:lvl7pPr>
            <a:lvl8pPr lvl="7" algn="r" rtl="0">
              <a:buNone/>
              <a:defRPr sz="900">
                <a:solidFill>
                  <a:schemeClr val="dk1"/>
                </a:solidFill>
                <a:latin typeface="Space Grotesk"/>
                <a:ea typeface="Space Grotesk"/>
                <a:cs typeface="Space Grotesk"/>
                <a:sym typeface="Space Grotesk"/>
              </a:defRPr>
            </a:lvl8pPr>
            <a:lvl9pPr lvl="8" algn="r" rtl="0">
              <a:buNone/>
              <a:defRPr sz="900">
                <a:solidFill>
                  <a:schemeClr val="dk1"/>
                </a:solidFill>
                <a:latin typeface="Space Grotesk"/>
                <a:ea typeface="Space Grotesk"/>
                <a:cs typeface="Space Grotesk"/>
                <a:sym typeface="Space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roject Updates">
  <p:cSld name="CUSTOM_2">
    <p:bg>
      <p:bgPr>
        <a:solidFill>
          <a:schemeClr val="lt1"/>
        </a:solidFill>
        <a:effectLst/>
      </p:bgPr>
    </p:bg>
    <p:spTree>
      <p:nvGrpSpPr>
        <p:cNvPr id="1" name="Shape 623"/>
        <p:cNvGrpSpPr/>
        <p:nvPr/>
      </p:nvGrpSpPr>
      <p:grpSpPr>
        <a:xfrm>
          <a:off x="0" y="0"/>
          <a:ext cx="0" cy="0"/>
          <a:chOff x="0" y="0"/>
          <a:chExt cx="0" cy="0"/>
        </a:xfrm>
      </p:grpSpPr>
      <p:sp>
        <p:nvSpPr>
          <p:cNvPr id="624" name="Google Shape;624;p71"/>
          <p:cNvSpPr/>
          <p:nvPr/>
        </p:nvSpPr>
        <p:spPr>
          <a:xfrm>
            <a:off x="228601" y="2289551"/>
            <a:ext cx="161400" cy="17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1"/>
          <p:cNvSpPr/>
          <p:nvPr/>
        </p:nvSpPr>
        <p:spPr>
          <a:xfrm>
            <a:off x="228601" y="3368687"/>
            <a:ext cx="161400" cy="17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1"/>
          <p:cNvSpPr/>
          <p:nvPr/>
        </p:nvSpPr>
        <p:spPr>
          <a:xfrm>
            <a:off x="228601" y="4447824"/>
            <a:ext cx="161400" cy="17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1"/>
          <p:cNvSpPr txBox="1">
            <a:spLocks noGrp="1"/>
          </p:cNvSpPr>
          <p:nvPr>
            <p:ph type="subTitle" idx="1"/>
          </p:nvPr>
        </p:nvSpPr>
        <p:spPr>
          <a:xfrm>
            <a:off x="473450" y="2289475"/>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None/>
              <a:defRPr sz="16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28" name="Google Shape;628;p71"/>
          <p:cNvSpPr txBox="1">
            <a:spLocks noGrp="1"/>
          </p:cNvSpPr>
          <p:nvPr>
            <p:ph type="body" idx="2"/>
          </p:nvPr>
        </p:nvSpPr>
        <p:spPr>
          <a:xfrm>
            <a:off x="473450" y="2523625"/>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629" name="Google Shape;629;p71"/>
          <p:cNvSpPr txBox="1">
            <a:spLocks noGrp="1"/>
          </p:cNvSpPr>
          <p:nvPr>
            <p:ph type="subTitle" idx="3"/>
          </p:nvPr>
        </p:nvSpPr>
        <p:spPr>
          <a:xfrm>
            <a:off x="473450" y="3368675"/>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None/>
              <a:defRPr sz="16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30" name="Google Shape;630;p71"/>
          <p:cNvSpPr txBox="1">
            <a:spLocks noGrp="1"/>
          </p:cNvSpPr>
          <p:nvPr>
            <p:ph type="body" idx="4"/>
          </p:nvPr>
        </p:nvSpPr>
        <p:spPr>
          <a:xfrm>
            <a:off x="473450" y="3602825"/>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631" name="Google Shape;631;p71"/>
          <p:cNvSpPr txBox="1">
            <a:spLocks noGrp="1"/>
          </p:cNvSpPr>
          <p:nvPr>
            <p:ph type="subTitle" idx="5"/>
          </p:nvPr>
        </p:nvSpPr>
        <p:spPr>
          <a:xfrm>
            <a:off x="473450" y="4447875"/>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None/>
              <a:defRPr sz="16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32" name="Google Shape;632;p71"/>
          <p:cNvSpPr txBox="1">
            <a:spLocks noGrp="1"/>
          </p:cNvSpPr>
          <p:nvPr>
            <p:ph type="body" idx="6"/>
          </p:nvPr>
        </p:nvSpPr>
        <p:spPr>
          <a:xfrm>
            <a:off x="473450" y="4682025"/>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633" name="Google Shape;633;p71"/>
          <p:cNvSpPr/>
          <p:nvPr/>
        </p:nvSpPr>
        <p:spPr>
          <a:xfrm>
            <a:off x="4514726" y="2289626"/>
            <a:ext cx="161400" cy="17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p:cNvSpPr/>
          <p:nvPr/>
        </p:nvSpPr>
        <p:spPr>
          <a:xfrm>
            <a:off x="4514726" y="3368762"/>
            <a:ext cx="161400" cy="17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1"/>
          <p:cNvSpPr/>
          <p:nvPr/>
        </p:nvSpPr>
        <p:spPr>
          <a:xfrm>
            <a:off x="4514726" y="4447899"/>
            <a:ext cx="161400" cy="17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1"/>
          <p:cNvSpPr txBox="1">
            <a:spLocks noGrp="1"/>
          </p:cNvSpPr>
          <p:nvPr>
            <p:ph type="subTitle" idx="7"/>
          </p:nvPr>
        </p:nvSpPr>
        <p:spPr>
          <a:xfrm>
            <a:off x="4759575" y="2289550"/>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None/>
              <a:defRPr sz="16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37" name="Google Shape;637;p71"/>
          <p:cNvSpPr txBox="1">
            <a:spLocks noGrp="1"/>
          </p:cNvSpPr>
          <p:nvPr>
            <p:ph type="body" idx="8"/>
          </p:nvPr>
        </p:nvSpPr>
        <p:spPr>
          <a:xfrm>
            <a:off x="4759575" y="2523700"/>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638" name="Google Shape;638;p71"/>
          <p:cNvSpPr txBox="1">
            <a:spLocks noGrp="1"/>
          </p:cNvSpPr>
          <p:nvPr>
            <p:ph type="subTitle" idx="9"/>
          </p:nvPr>
        </p:nvSpPr>
        <p:spPr>
          <a:xfrm>
            <a:off x="4759575" y="3368750"/>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None/>
              <a:defRPr sz="16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39" name="Google Shape;639;p71"/>
          <p:cNvSpPr txBox="1">
            <a:spLocks noGrp="1"/>
          </p:cNvSpPr>
          <p:nvPr>
            <p:ph type="body" idx="13"/>
          </p:nvPr>
        </p:nvSpPr>
        <p:spPr>
          <a:xfrm>
            <a:off x="4759575" y="3602900"/>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640" name="Google Shape;640;p71"/>
          <p:cNvSpPr txBox="1">
            <a:spLocks noGrp="1"/>
          </p:cNvSpPr>
          <p:nvPr>
            <p:ph type="subTitle" idx="14"/>
          </p:nvPr>
        </p:nvSpPr>
        <p:spPr>
          <a:xfrm>
            <a:off x="4759575" y="4447950"/>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600"/>
              <a:buNone/>
              <a:defRPr sz="16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41" name="Google Shape;641;p71"/>
          <p:cNvSpPr txBox="1">
            <a:spLocks noGrp="1"/>
          </p:cNvSpPr>
          <p:nvPr>
            <p:ph type="body" idx="15"/>
          </p:nvPr>
        </p:nvSpPr>
        <p:spPr>
          <a:xfrm>
            <a:off x="4759575" y="4682100"/>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642" name="Google Shape;642;p71"/>
          <p:cNvSpPr txBox="1">
            <a:spLocks noGrp="1"/>
          </p:cNvSpPr>
          <p:nvPr>
            <p:ph type="title"/>
          </p:nvPr>
        </p:nvSpPr>
        <p:spPr>
          <a:xfrm>
            <a:off x="230900" y="457200"/>
            <a:ext cx="44064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643" name="Google Shape;643;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Line Graph">
  <p:cSld name="CUSTOM_12">
    <p:bg>
      <p:bgPr>
        <a:solidFill>
          <a:schemeClr val="lt1"/>
        </a:solidFill>
        <a:effectLst/>
      </p:bgPr>
    </p:bg>
    <p:spTree>
      <p:nvGrpSpPr>
        <p:cNvPr id="1" name="Shape 644"/>
        <p:cNvGrpSpPr/>
        <p:nvPr/>
      </p:nvGrpSpPr>
      <p:grpSpPr>
        <a:xfrm>
          <a:off x="0" y="0"/>
          <a:ext cx="0" cy="0"/>
          <a:chOff x="0" y="0"/>
          <a:chExt cx="0" cy="0"/>
        </a:xfrm>
      </p:grpSpPr>
      <p:sp>
        <p:nvSpPr>
          <p:cNvPr id="645" name="Google Shape;645;p72"/>
          <p:cNvSpPr txBox="1">
            <a:spLocks noGrp="1"/>
          </p:cNvSpPr>
          <p:nvPr>
            <p:ph type="title"/>
          </p:nvPr>
        </p:nvSpPr>
        <p:spPr>
          <a:xfrm>
            <a:off x="230900" y="457200"/>
            <a:ext cx="44064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646" name="Google Shape;646;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bjectives / Key Takeaways">
  <p:cSld name="CUSTOM_12_1">
    <p:bg>
      <p:bgPr>
        <a:solidFill>
          <a:schemeClr val="lt1"/>
        </a:solidFill>
        <a:effectLst/>
      </p:bgPr>
    </p:bg>
    <p:spTree>
      <p:nvGrpSpPr>
        <p:cNvPr id="1" name="Shape 647"/>
        <p:cNvGrpSpPr/>
        <p:nvPr/>
      </p:nvGrpSpPr>
      <p:grpSpPr>
        <a:xfrm>
          <a:off x="0" y="0"/>
          <a:ext cx="0" cy="0"/>
          <a:chOff x="0" y="0"/>
          <a:chExt cx="0" cy="0"/>
        </a:xfrm>
      </p:grpSpPr>
      <p:graphicFrame>
        <p:nvGraphicFramePr>
          <p:cNvPr id="648" name="Google Shape;648;p73"/>
          <p:cNvGraphicFramePr/>
          <p:nvPr/>
        </p:nvGraphicFramePr>
        <p:xfrm>
          <a:off x="228588" y="1424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3817025">
                <a:tc>
                  <a:txBody>
                    <a:bodyPr/>
                    <a:lstStyle/>
                    <a:p>
                      <a:pPr marL="0" lvl="0" indent="0" algn="l" rtl="0">
                        <a:spcBef>
                          <a:spcPts val="0"/>
                        </a:spcBef>
                        <a:spcAft>
                          <a:spcPts val="0"/>
                        </a:spcAft>
                        <a:buNone/>
                      </a:pPr>
                      <a:endParaRPr>
                        <a:solidFill>
                          <a:schemeClr val="dk1"/>
                        </a:solidFill>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649" name="Google Shape;649;p73"/>
          <p:cNvGraphicFramePr/>
          <p:nvPr/>
        </p:nvGraphicFramePr>
        <p:xfrm>
          <a:off x="3216075" y="1424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3817025">
                <a:tc>
                  <a:txBody>
                    <a:bodyPr/>
                    <a:lstStyle/>
                    <a:p>
                      <a:pPr marL="0" lvl="0" indent="0" algn="l" rtl="0">
                        <a:spcBef>
                          <a:spcPts val="0"/>
                        </a:spcBef>
                        <a:spcAft>
                          <a:spcPts val="0"/>
                        </a:spcAft>
                        <a:buNone/>
                      </a:pPr>
                      <a:endParaRPr>
                        <a:solidFill>
                          <a:schemeClr val="dk1"/>
                        </a:solidFill>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650" name="Google Shape;650;p73"/>
          <p:cNvGraphicFramePr/>
          <p:nvPr/>
        </p:nvGraphicFramePr>
        <p:xfrm>
          <a:off x="6203563" y="1424250"/>
          <a:ext cx="3000000" cy="3000000"/>
        </p:xfrm>
        <a:graphic>
          <a:graphicData uri="http://schemas.openxmlformats.org/drawingml/2006/table">
            <a:tbl>
              <a:tblPr>
                <a:noFill/>
                <a:tableStyleId>{758F10E8-8655-4D2D-BFBF-DE29A7B241CB}</a:tableStyleId>
              </a:tblPr>
              <a:tblGrid>
                <a:gridCol w="2711825">
                  <a:extLst>
                    <a:ext uri="{9D8B030D-6E8A-4147-A177-3AD203B41FA5}">
                      <a16:colId xmlns:a16="http://schemas.microsoft.com/office/drawing/2014/main" val="20000"/>
                    </a:ext>
                  </a:extLst>
                </a:gridCol>
              </a:tblGrid>
              <a:tr h="3817025">
                <a:tc>
                  <a:txBody>
                    <a:bodyPr/>
                    <a:lstStyle/>
                    <a:p>
                      <a:pPr marL="0" lvl="0" indent="0" algn="l" rtl="0">
                        <a:spcBef>
                          <a:spcPts val="0"/>
                        </a:spcBef>
                        <a:spcAft>
                          <a:spcPts val="0"/>
                        </a:spcAft>
                        <a:buNone/>
                      </a:pPr>
                      <a:endParaRPr>
                        <a:solidFill>
                          <a:schemeClr val="dk1"/>
                        </a:solidFill>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51" name="Google Shape;651;p73"/>
          <p:cNvSpPr txBox="1">
            <a:spLocks noGrp="1"/>
          </p:cNvSpPr>
          <p:nvPr>
            <p:ph type="body" idx="1"/>
          </p:nvPr>
        </p:nvSpPr>
        <p:spPr>
          <a:xfrm>
            <a:off x="356300" y="2437750"/>
            <a:ext cx="2456400" cy="24624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52" name="Google Shape;652;p73"/>
          <p:cNvSpPr txBox="1">
            <a:spLocks noGrp="1"/>
          </p:cNvSpPr>
          <p:nvPr>
            <p:ph type="body" idx="2"/>
          </p:nvPr>
        </p:nvSpPr>
        <p:spPr>
          <a:xfrm>
            <a:off x="3343788" y="2437750"/>
            <a:ext cx="2456400" cy="24624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53" name="Google Shape;653;p73"/>
          <p:cNvSpPr txBox="1">
            <a:spLocks noGrp="1"/>
          </p:cNvSpPr>
          <p:nvPr>
            <p:ph type="body" idx="3"/>
          </p:nvPr>
        </p:nvSpPr>
        <p:spPr>
          <a:xfrm>
            <a:off x="6331275" y="2437750"/>
            <a:ext cx="2456400" cy="24624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54" name="Google Shape;654;p73"/>
          <p:cNvSpPr txBox="1">
            <a:spLocks noGrp="1"/>
          </p:cNvSpPr>
          <p:nvPr>
            <p:ph type="title"/>
          </p:nvPr>
        </p:nvSpPr>
        <p:spPr>
          <a:xfrm>
            <a:off x="333350" y="1565975"/>
            <a:ext cx="2502300" cy="67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655" name="Google Shape;655;p73"/>
          <p:cNvSpPr txBox="1">
            <a:spLocks noGrp="1"/>
          </p:cNvSpPr>
          <p:nvPr>
            <p:ph type="title" idx="4"/>
          </p:nvPr>
        </p:nvSpPr>
        <p:spPr>
          <a:xfrm>
            <a:off x="3320850" y="1565975"/>
            <a:ext cx="2502300" cy="67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656" name="Google Shape;656;p73"/>
          <p:cNvSpPr txBox="1">
            <a:spLocks noGrp="1"/>
          </p:cNvSpPr>
          <p:nvPr>
            <p:ph type="title" idx="5"/>
          </p:nvPr>
        </p:nvSpPr>
        <p:spPr>
          <a:xfrm>
            <a:off x="6308325" y="1565975"/>
            <a:ext cx="2502300" cy="67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657" name="Google Shape;657;p73"/>
          <p:cNvSpPr txBox="1">
            <a:spLocks noGrp="1"/>
          </p:cNvSpPr>
          <p:nvPr>
            <p:ph type="title" idx="6"/>
          </p:nvPr>
        </p:nvSpPr>
        <p:spPr>
          <a:xfrm>
            <a:off x="230900" y="457200"/>
            <a:ext cx="44064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658" name="Google Shape;658;p73"/>
          <p:cNvSpPr txBox="1">
            <a:spLocks noGrp="1"/>
          </p:cNvSpPr>
          <p:nvPr>
            <p:ph type="title" idx="7"/>
          </p:nvPr>
        </p:nvSpPr>
        <p:spPr>
          <a:xfrm>
            <a:off x="316303" y="1833564"/>
            <a:ext cx="2502300" cy="13581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659" name="Google Shape;659;p73"/>
          <p:cNvSpPr txBox="1">
            <a:spLocks noGrp="1"/>
          </p:cNvSpPr>
          <p:nvPr>
            <p:ph type="title" idx="8"/>
          </p:nvPr>
        </p:nvSpPr>
        <p:spPr>
          <a:xfrm>
            <a:off x="3320853" y="1833564"/>
            <a:ext cx="2502300" cy="13581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660" name="Google Shape;660;p73"/>
          <p:cNvSpPr txBox="1">
            <a:spLocks noGrp="1"/>
          </p:cNvSpPr>
          <p:nvPr>
            <p:ph type="title" idx="9"/>
          </p:nvPr>
        </p:nvSpPr>
        <p:spPr>
          <a:xfrm>
            <a:off x="6308328" y="1833564"/>
            <a:ext cx="2502300" cy="13581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661" name="Google Shape;661;p73"/>
          <p:cNvSpPr txBox="1">
            <a:spLocks noGrp="1"/>
          </p:cNvSpPr>
          <p:nvPr>
            <p:ph type="title" idx="13"/>
          </p:nvPr>
        </p:nvSpPr>
        <p:spPr>
          <a:xfrm>
            <a:off x="5552275" y="457200"/>
            <a:ext cx="3368700" cy="5622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dk1"/>
              </a:buClr>
              <a:buSzPts val="3600"/>
              <a:buNone/>
              <a:defRPr/>
            </a:lvl1pPr>
            <a:lvl2pPr lvl="1" algn="r">
              <a:spcBef>
                <a:spcPts val="0"/>
              </a:spcBef>
              <a:spcAft>
                <a:spcPts val="0"/>
              </a:spcAft>
              <a:buClr>
                <a:schemeClr val="dk1"/>
              </a:buClr>
              <a:buSzPts val="3600"/>
              <a:buNone/>
              <a:defRPr sz="3600"/>
            </a:lvl2pPr>
            <a:lvl3pPr lvl="2" algn="r">
              <a:spcBef>
                <a:spcPts val="0"/>
              </a:spcBef>
              <a:spcAft>
                <a:spcPts val="0"/>
              </a:spcAft>
              <a:buClr>
                <a:schemeClr val="dk1"/>
              </a:buClr>
              <a:buSzPts val="3600"/>
              <a:buNone/>
              <a:defRPr sz="3600"/>
            </a:lvl3pPr>
            <a:lvl4pPr lvl="3" algn="r">
              <a:spcBef>
                <a:spcPts val="0"/>
              </a:spcBef>
              <a:spcAft>
                <a:spcPts val="0"/>
              </a:spcAft>
              <a:buClr>
                <a:schemeClr val="dk1"/>
              </a:buClr>
              <a:buSzPts val="3600"/>
              <a:buNone/>
              <a:defRPr sz="3600"/>
            </a:lvl4pPr>
            <a:lvl5pPr lvl="4" algn="r">
              <a:spcBef>
                <a:spcPts val="0"/>
              </a:spcBef>
              <a:spcAft>
                <a:spcPts val="0"/>
              </a:spcAft>
              <a:buClr>
                <a:schemeClr val="dk1"/>
              </a:buClr>
              <a:buSzPts val="3600"/>
              <a:buNone/>
              <a:defRPr sz="3600"/>
            </a:lvl5pPr>
            <a:lvl6pPr lvl="5" algn="r">
              <a:spcBef>
                <a:spcPts val="0"/>
              </a:spcBef>
              <a:spcAft>
                <a:spcPts val="0"/>
              </a:spcAft>
              <a:buClr>
                <a:schemeClr val="dk1"/>
              </a:buClr>
              <a:buSzPts val="3600"/>
              <a:buNone/>
              <a:defRPr sz="3600"/>
            </a:lvl6pPr>
            <a:lvl7pPr lvl="6" algn="r">
              <a:spcBef>
                <a:spcPts val="0"/>
              </a:spcBef>
              <a:spcAft>
                <a:spcPts val="0"/>
              </a:spcAft>
              <a:buClr>
                <a:schemeClr val="dk1"/>
              </a:buClr>
              <a:buSzPts val="3600"/>
              <a:buNone/>
              <a:defRPr sz="3600"/>
            </a:lvl7pPr>
            <a:lvl8pPr lvl="7" algn="r">
              <a:spcBef>
                <a:spcPts val="0"/>
              </a:spcBef>
              <a:spcAft>
                <a:spcPts val="0"/>
              </a:spcAft>
              <a:buClr>
                <a:schemeClr val="dk1"/>
              </a:buClr>
              <a:buSzPts val="3600"/>
              <a:buNone/>
              <a:defRPr sz="3600"/>
            </a:lvl8pPr>
            <a:lvl9pPr lvl="8" algn="r">
              <a:spcBef>
                <a:spcPts val="0"/>
              </a:spcBef>
              <a:spcAft>
                <a:spcPts val="0"/>
              </a:spcAft>
              <a:buClr>
                <a:schemeClr val="dk1"/>
              </a:buClr>
              <a:buSzPts val="3600"/>
              <a:buNone/>
              <a:defRPr sz="3600"/>
            </a:lvl9pPr>
          </a:lstStyle>
          <a:p>
            <a:endParaRPr/>
          </a:p>
        </p:txBody>
      </p:sp>
      <p:sp>
        <p:nvSpPr>
          <p:cNvPr id="662" name="Google Shape;662;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Upcoming Events">
  <p:cSld name="CUSTOM_3">
    <p:bg>
      <p:bgPr>
        <a:solidFill>
          <a:schemeClr val="dk1"/>
        </a:solidFill>
        <a:effectLst/>
      </p:bgPr>
    </p:bg>
    <p:spTree>
      <p:nvGrpSpPr>
        <p:cNvPr id="1" name="Shape 663"/>
        <p:cNvGrpSpPr/>
        <p:nvPr/>
      </p:nvGrpSpPr>
      <p:grpSpPr>
        <a:xfrm>
          <a:off x="0" y="0"/>
          <a:ext cx="0" cy="0"/>
          <a:chOff x="0" y="0"/>
          <a:chExt cx="0" cy="0"/>
        </a:xfrm>
      </p:grpSpPr>
      <p:sp>
        <p:nvSpPr>
          <p:cNvPr id="664" name="Google Shape;664;p74"/>
          <p:cNvSpPr txBox="1">
            <a:spLocks noGrp="1"/>
          </p:cNvSpPr>
          <p:nvPr>
            <p:ph type="title"/>
          </p:nvPr>
        </p:nvSpPr>
        <p:spPr>
          <a:xfrm>
            <a:off x="230900" y="697875"/>
            <a:ext cx="4406400" cy="801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Clr>
                <a:schemeClr val="dk2"/>
              </a:buClr>
              <a:buSzPts val="3600"/>
              <a:buNone/>
              <a:defRPr sz="3600">
                <a:solidFill>
                  <a:schemeClr val="dk2"/>
                </a:solidFill>
              </a:defRPr>
            </a:lvl2pPr>
            <a:lvl3pPr lvl="2">
              <a:spcBef>
                <a:spcPts val="0"/>
              </a:spcBef>
              <a:spcAft>
                <a:spcPts val="0"/>
              </a:spcAft>
              <a:buClr>
                <a:schemeClr val="dk2"/>
              </a:buClr>
              <a:buSzPts val="3600"/>
              <a:buNone/>
              <a:defRPr sz="3600">
                <a:solidFill>
                  <a:schemeClr val="dk2"/>
                </a:solidFill>
              </a:defRPr>
            </a:lvl3pPr>
            <a:lvl4pPr lvl="3">
              <a:spcBef>
                <a:spcPts val="0"/>
              </a:spcBef>
              <a:spcAft>
                <a:spcPts val="0"/>
              </a:spcAft>
              <a:buClr>
                <a:schemeClr val="dk2"/>
              </a:buClr>
              <a:buSzPts val="3600"/>
              <a:buNone/>
              <a:defRPr sz="3600">
                <a:solidFill>
                  <a:schemeClr val="dk2"/>
                </a:solidFill>
              </a:defRPr>
            </a:lvl4pPr>
            <a:lvl5pPr lvl="4">
              <a:spcBef>
                <a:spcPts val="0"/>
              </a:spcBef>
              <a:spcAft>
                <a:spcPts val="0"/>
              </a:spcAft>
              <a:buClr>
                <a:schemeClr val="dk2"/>
              </a:buClr>
              <a:buSzPts val="3600"/>
              <a:buNone/>
              <a:defRPr sz="3600">
                <a:solidFill>
                  <a:schemeClr val="dk2"/>
                </a:solidFill>
              </a:defRPr>
            </a:lvl5pPr>
            <a:lvl6pPr lvl="5">
              <a:spcBef>
                <a:spcPts val="0"/>
              </a:spcBef>
              <a:spcAft>
                <a:spcPts val="0"/>
              </a:spcAft>
              <a:buClr>
                <a:schemeClr val="dk2"/>
              </a:buClr>
              <a:buSzPts val="3600"/>
              <a:buNone/>
              <a:defRPr sz="3600">
                <a:solidFill>
                  <a:schemeClr val="dk2"/>
                </a:solidFill>
              </a:defRPr>
            </a:lvl6pPr>
            <a:lvl7pPr lvl="6">
              <a:spcBef>
                <a:spcPts val="0"/>
              </a:spcBef>
              <a:spcAft>
                <a:spcPts val="0"/>
              </a:spcAft>
              <a:buClr>
                <a:schemeClr val="dk2"/>
              </a:buClr>
              <a:buSzPts val="3600"/>
              <a:buNone/>
              <a:defRPr sz="3600">
                <a:solidFill>
                  <a:schemeClr val="dk2"/>
                </a:solidFill>
              </a:defRPr>
            </a:lvl7pPr>
            <a:lvl8pPr lvl="7">
              <a:spcBef>
                <a:spcPts val="0"/>
              </a:spcBef>
              <a:spcAft>
                <a:spcPts val="0"/>
              </a:spcAft>
              <a:buClr>
                <a:schemeClr val="dk2"/>
              </a:buClr>
              <a:buSzPts val="3600"/>
              <a:buNone/>
              <a:defRPr sz="3600">
                <a:solidFill>
                  <a:schemeClr val="dk2"/>
                </a:solidFill>
              </a:defRPr>
            </a:lvl8pPr>
            <a:lvl9pPr lvl="8">
              <a:spcBef>
                <a:spcPts val="0"/>
              </a:spcBef>
              <a:spcAft>
                <a:spcPts val="0"/>
              </a:spcAft>
              <a:buClr>
                <a:schemeClr val="dk2"/>
              </a:buClr>
              <a:buSzPts val="3600"/>
              <a:buNone/>
              <a:defRPr sz="3600">
                <a:solidFill>
                  <a:schemeClr val="dk2"/>
                </a:solidFill>
              </a:defRPr>
            </a:lvl9pPr>
          </a:lstStyle>
          <a:p>
            <a:endParaRPr/>
          </a:p>
        </p:txBody>
      </p:sp>
      <p:sp>
        <p:nvSpPr>
          <p:cNvPr id="665" name="Google Shape;665;p74"/>
          <p:cNvSpPr txBox="1">
            <a:spLocks noGrp="1"/>
          </p:cNvSpPr>
          <p:nvPr>
            <p:ph type="subTitle" idx="1"/>
          </p:nvPr>
        </p:nvSpPr>
        <p:spPr>
          <a:xfrm>
            <a:off x="5943750" y="973900"/>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600"/>
              <a:buNone/>
              <a:defRPr sz="1600">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666" name="Google Shape;666;p74"/>
          <p:cNvSpPr txBox="1">
            <a:spLocks noGrp="1"/>
          </p:cNvSpPr>
          <p:nvPr>
            <p:ph type="body" idx="2"/>
          </p:nvPr>
        </p:nvSpPr>
        <p:spPr>
          <a:xfrm>
            <a:off x="5943750" y="1208050"/>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2"/>
              </a:buClr>
              <a:buSzPts val="1000"/>
              <a:buChar char="●"/>
              <a:defRPr sz="1000">
                <a:solidFill>
                  <a:schemeClr val="dk2"/>
                </a:solidFill>
              </a:defRPr>
            </a:lvl1pPr>
            <a:lvl2pPr marL="914400" lvl="1" indent="-292100">
              <a:spcBef>
                <a:spcPts val="0"/>
              </a:spcBef>
              <a:spcAft>
                <a:spcPts val="0"/>
              </a:spcAft>
              <a:buClr>
                <a:schemeClr val="dk2"/>
              </a:buClr>
              <a:buSzPts val="1000"/>
              <a:buChar char="○"/>
              <a:defRPr sz="1000">
                <a:solidFill>
                  <a:schemeClr val="dk2"/>
                </a:solidFill>
              </a:defRPr>
            </a:lvl2pPr>
            <a:lvl3pPr marL="1371600" lvl="2" indent="-292100">
              <a:spcBef>
                <a:spcPts val="0"/>
              </a:spcBef>
              <a:spcAft>
                <a:spcPts val="0"/>
              </a:spcAft>
              <a:buClr>
                <a:schemeClr val="dk2"/>
              </a:buClr>
              <a:buSzPts val="1000"/>
              <a:buChar char="■"/>
              <a:defRPr sz="1000">
                <a:solidFill>
                  <a:schemeClr val="dk2"/>
                </a:solidFill>
              </a:defRPr>
            </a:lvl3pPr>
            <a:lvl4pPr marL="1828800" lvl="3" indent="-292100">
              <a:spcBef>
                <a:spcPts val="0"/>
              </a:spcBef>
              <a:spcAft>
                <a:spcPts val="0"/>
              </a:spcAft>
              <a:buClr>
                <a:schemeClr val="dk2"/>
              </a:buClr>
              <a:buSzPts val="1000"/>
              <a:buChar char="●"/>
              <a:defRPr sz="1000">
                <a:solidFill>
                  <a:schemeClr val="dk2"/>
                </a:solidFill>
              </a:defRPr>
            </a:lvl4pPr>
            <a:lvl5pPr marL="2286000" lvl="4" indent="-292100">
              <a:spcBef>
                <a:spcPts val="0"/>
              </a:spcBef>
              <a:spcAft>
                <a:spcPts val="0"/>
              </a:spcAft>
              <a:buClr>
                <a:schemeClr val="dk2"/>
              </a:buClr>
              <a:buSzPts val="1000"/>
              <a:buChar char="○"/>
              <a:defRPr sz="1000">
                <a:solidFill>
                  <a:schemeClr val="dk2"/>
                </a:solidFill>
              </a:defRPr>
            </a:lvl5pPr>
            <a:lvl6pPr marL="2743200" lvl="5" indent="-292100">
              <a:spcBef>
                <a:spcPts val="0"/>
              </a:spcBef>
              <a:spcAft>
                <a:spcPts val="0"/>
              </a:spcAft>
              <a:buClr>
                <a:schemeClr val="dk2"/>
              </a:buClr>
              <a:buSzPts val="1000"/>
              <a:buChar char="■"/>
              <a:defRPr sz="1000">
                <a:solidFill>
                  <a:schemeClr val="dk2"/>
                </a:solidFill>
              </a:defRPr>
            </a:lvl6pPr>
            <a:lvl7pPr marL="3200400" lvl="6" indent="-292100">
              <a:spcBef>
                <a:spcPts val="0"/>
              </a:spcBef>
              <a:spcAft>
                <a:spcPts val="0"/>
              </a:spcAft>
              <a:buClr>
                <a:schemeClr val="dk2"/>
              </a:buClr>
              <a:buSzPts val="1000"/>
              <a:buChar char="●"/>
              <a:defRPr sz="1000">
                <a:solidFill>
                  <a:schemeClr val="dk2"/>
                </a:solidFill>
              </a:defRPr>
            </a:lvl7pPr>
            <a:lvl8pPr marL="3657600" lvl="7" indent="-292100">
              <a:spcBef>
                <a:spcPts val="0"/>
              </a:spcBef>
              <a:spcAft>
                <a:spcPts val="0"/>
              </a:spcAft>
              <a:buClr>
                <a:schemeClr val="dk2"/>
              </a:buClr>
              <a:buSzPts val="1000"/>
              <a:buChar char="○"/>
              <a:defRPr sz="1000">
                <a:solidFill>
                  <a:schemeClr val="dk2"/>
                </a:solidFill>
              </a:defRPr>
            </a:lvl8pPr>
            <a:lvl9pPr marL="4114800" lvl="8" indent="-292100">
              <a:spcBef>
                <a:spcPts val="0"/>
              </a:spcBef>
              <a:spcAft>
                <a:spcPts val="0"/>
              </a:spcAft>
              <a:buClr>
                <a:schemeClr val="dk2"/>
              </a:buClr>
              <a:buSzPts val="1000"/>
              <a:buChar char="■"/>
              <a:defRPr sz="1000">
                <a:solidFill>
                  <a:schemeClr val="dk2"/>
                </a:solidFill>
              </a:defRPr>
            </a:lvl9pPr>
          </a:lstStyle>
          <a:p>
            <a:endParaRPr/>
          </a:p>
        </p:txBody>
      </p:sp>
      <p:sp>
        <p:nvSpPr>
          <p:cNvPr id="667" name="Google Shape;667;p74"/>
          <p:cNvSpPr txBox="1">
            <a:spLocks noGrp="1"/>
          </p:cNvSpPr>
          <p:nvPr>
            <p:ph type="subTitle" idx="3"/>
          </p:nvPr>
        </p:nvSpPr>
        <p:spPr>
          <a:xfrm>
            <a:off x="5943750" y="2053025"/>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600"/>
              <a:buNone/>
              <a:defRPr sz="1600">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668" name="Google Shape;668;p74"/>
          <p:cNvSpPr txBox="1">
            <a:spLocks noGrp="1"/>
          </p:cNvSpPr>
          <p:nvPr>
            <p:ph type="body" idx="4"/>
          </p:nvPr>
        </p:nvSpPr>
        <p:spPr>
          <a:xfrm>
            <a:off x="5943750" y="2287175"/>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2"/>
              </a:buClr>
              <a:buSzPts val="1000"/>
              <a:buChar char="●"/>
              <a:defRPr sz="1000">
                <a:solidFill>
                  <a:schemeClr val="dk2"/>
                </a:solidFill>
              </a:defRPr>
            </a:lvl1pPr>
            <a:lvl2pPr marL="914400" lvl="1" indent="-292100">
              <a:spcBef>
                <a:spcPts val="0"/>
              </a:spcBef>
              <a:spcAft>
                <a:spcPts val="0"/>
              </a:spcAft>
              <a:buClr>
                <a:schemeClr val="dk2"/>
              </a:buClr>
              <a:buSzPts val="1000"/>
              <a:buChar char="○"/>
              <a:defRPr sz="1000">
                <a:solidFill>
                  <a:schemeClr val="dk2"/>
                </a:solidFill>
              </a:defRPr>
            </a:lvl2pPr>
            <a:lvl3pPr marL="1371600" lvl="2" indent="-292100">
              <a:spcBef>
                <a:spcPts val="0"/>
              </a:spcBef>
              <a:spcAft>
                <a:spcPts val="0"/>
              </a:spcAft>
              <a:buClr>
                <a:schemeClr val="dk2"/>
              </a:buClr>
              <a:buSzPts val="1000"/>
              <a:buChar char="■"/>
              <a:defRPr sz="1000">
                <a:solidFill>
                  <a:schemeClr val="dk2"/>
                </a:solidFill>
              </a:defRPr>
            </a:lvl3pPr>
            <a:lvl4pPr marL="1828800" lvl="3" indent="-292100">
              <a:spcBef>
                <a:spcPts val="0"/>
              </a:spcBef>
              <a:spcAft>
                <a:spcPts val="0"/>
              </a:spcAft>
              <a:buClr>
                <a:schemeClr val="dk2"/>
              </a:buClr>
              <a:buSzPts val="1000"/>
              <a:buChar char="●"/>
              <a:defRPr sz="1000">
                <a:solidFill>
                  <a:schemeClr val="dk2"/>
                </a:solidFill>
              </a:defRPr>
            </a:lvl4pPr>
            <a:lvl5pPr marL="2286000" lvl="4" indent="-292100">
              <a:spcBef>
                <a:spcPts val="0"/>
              </a:spcBef>
              <a:spcAft>
                <a:spcPts val="0"/>
              </a:spcAft>
              <a:buClr>
                <a:schemeClr val="dk2"/>
              </a:buClr>
              <a:buSzPts val="1000"/>
              <a:buChar char="○"/>
              <a:defRPr sz="1000">
                <a:solidFill>
                  <a:schemeClr val="dk2"/>
                </a:solidFill>
              </a:defRPr>
            </a:lvl5pPr>
            <a:lvl6pPr marL="2743200" lvl="5" indent="-292100">
              <a:spcBef>
                <a:spcPts val="0"/>
              </a:spcBef>
              <a:spcAft>
                <a:spcPts val="0"/>
              </a:spcAft>
              <a:buClr>
                <a:schemeClr val="dk2"/>
              </a:buClr>
              <a:buSzPts val="1000"/>
              <a:buChar char="■"/>
              <a:defRPr sz="1000">
                <a:solidFill>
                  <a:schemeClr val="dk2"/>
                </a:solidFill>
              </a:defRPr>
            </a:lvl6pPr>
            <a:lvl7pPr marL="3200400" lvl="6" indent="-292100">
              <a:spcBef>
                <a:spcPts val="0"/>
              </a:spcBef>
              <a:spcAft>
                <a:spcPts val="0"/>
              </a:spcAft>
              <a:buClr>
                <a:schemeClr val="dk2"/>
              </a:buClr>
              <a:buSzPts val="1000"/>
              <a:buChar char="●"/>
              <a:defRPr sz="1000">
                <a:solidFill>
                  <a:schemeClr val="dk2"/>
                </a:solidFill>
              </a:defRPr>
            </a:lvl7pPr>
            <a:lvl8pPr marL="3657600" lvl="7" indent="-292100">
              <a:spcBef>
                <a:spcPts val="0"/>
              </a:spcBef>
              <a:spcAft>
                <a:spcPts val="0"/>
              </a:spcAft>
              <a:buClr>
                <a:schemeClr val="dk2"/>
              </a:buClr>
              <a:buSzPts val="1000"/>
              <a:buChar char="○"/>
              <a:defRPr sz="1000">
                <a:solidFill>
                  <a:schemeClr val="dk2"/>
                </a:solidFill>
              </a:defRPr>
            </a:lvl8pPr>
            <a:lvl9pPr marL="4114800" lvl="8" indent="-292100">
              <a:spcBef>
                <a:spcPts val="0"/>
              </a:spcBef>
              <a:spcAft>
                <a:spcPts val="0"/>
              </a:spcAft>
              <a:buClr>
                <a:schemeClr val="dk2"/>
              </a:buClr>
              <a:buSzPts val="1000"/>
              <a:buChar char="■"/>
              <a:defRPr sz="1000">
                <a:solidFill>
                  <a:schemeClr val="dk2"/>
                </a:solidFill>
              </a:defRPr>
            </a:lvl9pPr>
          </a:lstStyle>
          <a:p>
            <a:endParaRPr/>
          </a:p>
        </p:txBody>
      </p:sp>
      <p:sp>
        <p:nvSpPr>
          <p:cNvPr id="669" name="Google Shape;669;p74"/>
          <p:cNvSpPr txBox="1">
            <a:spLocks noGrp="1"/>
          </p:cNvSpPr>
          <p:nvPr>
            <p:ph type="subTitle" idx="5"/>
          </p:nvPr>
        </p:nvSpPr>
        <p:spPr>
          <a:xfrm>
            <a:off x="5943750" y="3132150"/>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600"/>
              <a:buNone/>
              <a:defRPr sz="1600">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670" name="Google Shape;670;p74"/>
          <p:cNvSpPr txBox="1">
            <a:spLocks noGrp="1"/>
          </p:cNvSpPr>
          <p:nvPr>
            <p:ph type="body" idx="6"/>
          </p:nvPr>
        </p:nvSpPr>
        <p:spPr>
          <a:xfrm>
            <a:off x="5943750" y="3366300"/>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2"/>
              </a:buClr>
              <a:buSzPts val="1000"/>
              <a:buChar char="●"/>
              <a:defRPr sz="1000">
                <a:solidFill>
                  <a:schemeClr val="dk2"/>
                </a:solidFill>
              </a:defRPr>
            </a:lvl1pPr>
            <a:lvl2pPr marL="914400" lvl="1" indent="-292100">
              <a:spcBef>
                <a:spcPts val="0"/>
              </a:spcBef>
              <a:spcAft>
                <a:spcPts val="0"/>
              </a:spcAft>
              <a:buClr>
                <a:schemeClr val="dk2"/>
              </a:buClr>
              <a:buSzPts val="1000"/>
              <a:buChar char="○"/>
              <a:defRPr sz="1000">
                <a:solidFill>
                  <a:schemeClr val="dk2"/>
                </a:solidFill>
              </a:defRPr>
            </a:lvl2pPr>
            <a:lvl3pPr marL="1371600" lvl="2" indent="-292100">
              <a:spcBef>
                <a:spcPts val="0"/>
              </a:spcBef>
              <a:spcAft>
                <a:spcPts val="0"/>
              </a:spcAft>
              <a:buClr>
                <a:schemeClr val="dk2"/>
              </a:buClr>
              <a:buSzPts val="1000"/>
              <a:buChar char="■"/>
              <a:defRPr sz="1000">
                <a:solidFill>
                  <a:schemeClr val="dk2"/>
                </a:solidFill>
              </a:defRPr>
            </a:lvl3pPr>
            <a:lvl4pPr marL="1828800" lvl="3" indent="-292100">
              <a:spcBef>
                <a:spcPts val="0"/>
              </a:spcBef>
              <a:spcAft>
                <a:spcPts val="0"/>
              </a:spcAft>
              <a:buClr>
                <a:schemeClr val="dk2"/>
              </a:buClr>
              <a:buSzPts val="1000"/>
              <a:buChar char="●"/>
              <a:defRPr sz="1000">
                <a:solidFill>
                  <a:schemeClr val="dk2"/>
                </a:solidFill>
              </a:defRPr>
            </a:lvl4pPr>
            <a:lvl5pPr marL="2286000" lvl="4" indent="-292100">
              <a:spcBef>
                <a:spcPts val="0"/>
              </a:spcBef>
              <a:spcAft>
                <a:spcPts val="0"/>
              </a:spcAft>
              <a:buClr>
                <a:schemeClr val="dk2"/>
              </a:buClr>
              <a:buSzPts val="1000"/>
              <a:buChar char="○"/>
              <a:defRPr sz="1000">
                <a:solidFill>
                  <a:schemeClr val="dk2"/>
                </a:solidFill>
              </a:defRPr>
            </a:lvl5pPr>
            <a:lvl6pPr marL="2743200" lvl="5" indent="-292100">
              <a:spcBef>
                <a:spcPts val="0"/>
              </a:spcBef>
              <a:spcAft>
                <a:spcPts val="0"/>
              </a:spcAft>
              <a:buClr>
                <a:schemeClr val="dk2"/>
              </a:buClr>
              <a:buSzPts val="1000"/>
              <a:buChar char="■"/>
              <a:defRPr sz="1000">
                <a:solidFill>
                  <a:schemeClr val="dk2"/>
                </a:solidFill>
              </a:defRPr>
            </a:lvl6pPr>
            <a:lvl7pPr marL="3200400" lvl="6" indent="-292100">
              <a:spcBef>
                <a:spcPts val="0"/>
              </a:spcBef>
              <a:spcAft>
                <a:spcPts val="0"/>
              </a:spcAft>
              <a:buClr>
                <a:schemeClr val="dk2"/>
              </a:buClr>
              <a:buSzPts val="1000"/>
              <a:buChar char="●"/>
              <a:defRPr sz="1000">
                <a:solidFill>
                  <a:schemeClr val="dk2"/>
                </a:solidFill>
              </a:defRPr>
            </a:lvl7pPr>
            <a:lvl8pPr marL="3657600" lvl="7" indent="-292100">
              <a:spcBef>
                <a:spcPts val="0"/>
              </a:spcBef>
              <a:spcAft>
                <a:spcPts val="0"/>
              </a:spcAft>
              <a:buClr>
                <a:schemeClr val="dk2"/>
              </a:buClr>
              <a:buSzPts val="1000"/>
              <a:buChar char="○"/>
              <a:defRPr sz="1000">
                <a:solidFill>
                  <a:schemeClr val="dk2"/>
                </a:solidFill>
              </a:defRPr>
            </a:lvl8pPr>
            <a:lvl9pPr marL="4114800" lvl="8" indent="-292100">
              <a:spcBef>
                <a:spcPts val="0"/>
              </a:spcBef>
              <a:spcAft>
                <a:spcPts val="0"/>
              </a:spcAft>
              <a:buClr>
                <a:schemeClr val="dk2"/>
              </a:buClr>
              <a:buSzPts val="1000"/>
              <a:buChar char="■"/>
              <a:defRPr sz="1000">
                <a:solidFill>
                  <a:schemeClr val="dk2"/>
                </a:solidFill>
              </a:defRPr>
            </a:lvl9pPr>
          </a:lstStyle>
          <a:p>
            <a:endParaRPr/>
          </a:p>
        </p:txBody>
      </p:sp>
      <p:sp>
        <p:nvSpPr>
          <p:cNvPr id="671" name="Google Shape;671;p74"/>
          <p:cNvSpPr txBox="1">
            <a:spLocks noGrp="1"/>
          </p:cNvSpPr>
          <p:nvPr>
            <p:ph type="subTitle" idx="7"/>
          </p:nvPr>
        </p:nvSpPr>
        <p:spPr>
          <a:xfrm>
            <a:off x="5943750" y="4211275"/>
            <a:ext cx="2996100" cy="17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600"/>
              <a:buNone/>
              <a:defRPr sz="1600">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672" name="Google Shape;672;p74"/>
          <p:cNvSpPr txBox="1">
            <a:spLocks noGrp="1"/>
          </p:cNvSpPr>
          <p:nvPr>
            <p:ph type="body" idx="8"/>
          </p:nvPr>
        </p:nvSpPr>
        <p:spPr>
          <a:xfrm>
            <a:off x="5943750" y="4445425"/>
            <a:ext cx="2819100" cy="1704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2"/>
              </a:buClr>
              <a:buSzPts val="1000"/>
              <a:buChar char="●"/>
              <a:defRPr sz="1000">
                <a:solidFill>
                  <a:schemeClr val="dk2"/>
                </a:solidFill>
              </a:defRPr>
            </a:lvl1pPr>
            <a:lvl2pPr marL="914400" lvl="1" indent="-292100">
              <a:spcBef>
                <a:spcPts val="0"/>
              </a:spcBef>
              <a:spcAft>
                <a:spcPts val="0"/>
              </a:spcAft>
              <a:buClr>
                <a:schemeClr val="dk2"/>
              </a:buClr>
              <a:buSzPts val="1000"/>
              <a:buChar char="○"/>
              <a:defRPr sz="1000">
                <a:solidFill>
                  <a:schemeClr val="dk2"/>
                </a:solidFill>
              </a:defRPr>
            </a:lvl2pPr>
            <a:lvl3pPr marL="1371600" lvl="2" indent="-292100">
              <a:spcBef>
                <a:spcPts val="0"/>
              </a:spcBef>
              <a:spcAft>
                <a:spcPts val="0"/>
              </a:spcAft>
              <a:buClr>
                <a:schemeClr val="dk2"/>
              </a:buClr>
              <a:buSzPts val="1000"/>
              <a:buChar char="■"/>
              <a:defRPr sz="1000">
                <a:solidFill>
                  <a:schemeClr val="dk2"/>
                </a:solidFill>
              </a:defRPr>
            </a:lvl3pPr>
            <a:lvl4pPr marL="1828800" lvl="3" indent="-292100">
              <a:spcBef>
                <a:spcPts val="0"/>
              </a:spcBef>
              <a:spcAft>
                <a:spcPts val="0"/>
              </a:spcAft>
              <a:buClr>
                <a:schemeClr val="dk2"/>
              </a:buClr>
              <a:buSzPts val="1000"/>
              <a:buChar char="●"/>
              <a:defRPr sz="1000">
                <a:solidFill>
                  <a:schemeClr val="dk2"/>
                </a:solidFill>
              </a:defRPr>
            </a:lvl4pPr>
            <a:lvl5pPr marL="2286000" lvl="4" indent="-292100">
              <a:spcBef>
                <a:spcPts val="0"/>
              </a:spcBef>
              <a:spcAft>
                <a:spcPts val="0"/>
              </a:spcAft>
              <a:buClr>
                <a:schemeClr val="dk2"/>
              </a:buClr>
              <a:buSzPts val="1000"/>
              <a:buChar char="○"/>
              <a:defRPr sz="1000">
                <a:solidFill>
                  <a:schemeClr val="dk2"/>
                </a:solidFill>
              </a:defRPr>
            </a:lvl5pPr>
            <a:lvl6pPr marL="2743200" lvl="5" indent="-292100">
              <a:spcBef>
                <a:spcPts val="0"/>
              </a:spcBef>
              <a:spcAft>
                <a:spcPts val="0"/>
              </a:spcAft>
              <a:buClr>
                <a:schemeClr val="dk2"/>
              </a:buClr>
              <a:buSzPts val="1000"/>
              <a:buChar char="■"/>
              <a:defRPr sz="1000">
                <a:solidFill>
                  <a:schemeClr val="dk2"/>
                </a:solidFill>
              </a:defRPr>
            </a:lvl6pPr>
            <a:lvl7pPr marL="3200400" lvl="6" indent="-292100">
              <a:spcBef>
                <a:spcPts val="0"/>
              </a:spcBef>
              <a:spcAft>
                <a:spcPts val="0"/>
              </a:spcAft>
              <a:buClr>
                <a:schemeClr val="dk2"/>
              </a:buClr>
              <a:buSzPts val="1000"/>
              <a:buChar char="●"/>
              <a:defRPr sz="1000">
                <a:solidFill>
                  <a:schemeClr val="dk2"/>
                </a:solidFill>
              </a:defRPr>
            </a:lvl7pPr>
            <a:lvl8pPr marL="3657600" lvl="7" indent="-292100">
              <a:spcBef>
                <a:spcPts val="0"/>
              </a:spcBef>
              <a:spcAft>
                <a:spcPts val="0"/>
              </a:spcAft>
              <a:buClr>
                <a:schemeClr val="dk2"/>
              </a:buClr>
              <a:buSzPts val="1000"/>
              <a:buChar char="○"/>
              <a:defRPr sz="1000">
                <a:solidFill>
                  <a:schemeClr val="dk2"/>
                </a:solidFill>
              </a:defRPr>
            </a:lvl8pPr>
            <a:lvl9pPr marL="4114800" lvl="8" indent="-292100">
              <a:spcBef>
                <a:spcPts val="0"/>
              </a:spcBef>
              <a:spcAft>
                <a:spcPts val="0"/>
              </a:spcAft>
              <a:buClr>
                <a:schemeClr val="dk2"/>
              </a:buClr>
              <a:buSzPts val="1000"/>
              <a:buChar char="■"/>
              <a:defRPr sz="1000">
                <a:solidFill>
                  <a:schemeClr val="dk2"/>
                </a:solidFill>
              </a:defRPr>
            </a:lvl9pPr>
          </a:lstStyle>
          <a:p>
            <a:endParaRPr/>
          </a:p>
        </p:txBody>
      </p:sp>
      <p:sp>
        <p:nvSpPr>
          <p:cNvPr id="673" name="Google Shape;673;p74"/>
          <p:cNvSpPr txBox="1">
            <a:spLocks noGrp="1"/>
          </p:cNvSpPr>
          <p:nvPr>
            <p:ph type="subTitle" idx="9"/>
          </p:nvPr>
        </p:nvSpPr>
        <p:spPr>
          <a:xfrm>
            <a:off x="227975" y="2744325"/>
            <a:ext cx="3572100" cy="387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674" name="Google Shape;674;p74"/>
          <p:cNvSpPr txBox="1">
            <a:spLocks noGrp="1"/>
          </p:cNvSpPr>
          <p:nvPr>
            <p:ph type="body" idx="13"/>
          </p:nvPr>
        </p:nvSpPr>
        <p:spPr>
          <a:xfrm>
            <a:off x="227875" y="3458750"/>
            <a:ext cx="4287000" cy="1461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675" name="Google Shape;675;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ilestones">
  <p:cSld name="CUSTOM_3_1">
    <p:bg>
      <p:bgPr>
        <a:solidFill>
          <a:schemeClr val="dk1"/>
        </a:solidFill>
        <a:effectLst/>
      </p:bgPr>
    </p:bg>
    <p:spTree>
      <p:nvGrpSpPr>
        <p:cNvPr id="1" name="Shape 676"/>
        <p:cNvGrpSpPr/>
        <p:nvPr/>
      </p:nvGrpSpPr>
      <p:grpSpPr>
        <a:xfrm>
          <a:off x="0" y="0"/>
          <a:ext cx="0" cy="0"/>
          <a:chOff x="0" y="0"/>
          <a:chExt cx="0" cy="0"/>
        </a:xfrm>
      </p:grpSpPr>
      <p:sp>
        <p:nvSpPr>
          <p:cNvPr id="677" name="Google Shape;677;p75"/>
          <p:cNvSpPr txBox="1">
            <a:spLocks noGrp="1"/>
          </p:cNvSpPr>
          <p:nvPr>
            <p:ph type="subTitle" idx="1"/>
          </p:nvPr>
        </p:nvSpPr>
        <p:spPr>
          <a:xfrm>
            <a:off x="852075" y="2128039"/>
            <a:ext cx="2088900" cy="170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600"/>
              <a:buNone/>
              <a:defRPr sz="1600">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678" name="Google Shape;678;p75"/>
          <p:cNvSpPr txBox="1">
            <a:spLocks noGrp="1"/>
          </p:cNvSpPr>
          <p:nvPr>
            <p:ph type="title"/>
          </p:nvPr>
        </p:nvSpPr>
        <p:spPr>
          <a:xfrm>
            <a:off x="230900" y="457200"/>
            <a:ext cx="71877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Clr>
                <a:schemeClr val="dk2"/>
              </a:buClr>
              <a:buSzPts val="3600"/>
              <a:buNone/>
              <a:defRPr sz="3600">
                <a:solidFill>
                  <a:schemeClr val="dk2"/>
                </a:solidFill>
              </a:defRPr>
            </a:lvl2pPr>
            <a:lvl3pPr lvl="2">
              <a:spcBef>
                <a:spcPts val="0"/>
              </a:spcBef>
              <a:spcAft>
                <a:spcPts val="0"/>
              </a:spcAft>
              <a:buClr>
                <a:schemeClr val="dk2"/>
              </a:buClr>
              <a:buSzPts val="3600"/>
              <a:buNone/>
              <a:defRPr sz="3600">
                <a:solidFill>
                  <a:schemeClr val="dk2"/>
                </a:solidFill>
              </a:defRPr>
            </a:lvl3pPr>
            <a:lvl4pPr lvl="3">
              <a:spcBef>
                <a:spcPts val="0"/>
              </a:spcBef>
              <a:spcAft>
                <a:spcPts val="0"/>
              </a:spcAft>
              <a:buClr>
                <a:schemeClr val="dk2"/>
              </a:buClr>
              <a:buSzPts val="3600"/>
              <a:buNone/>
              <a:defRPr sz="3600">
                <a:solidFill>
                  <a:schemeClr val="dk2"/>
                </a:solidFill>
              </a:defRPr>
            </a:lvl4pPr>
            <a:lvl5pPr lvl="4">
              <a:spcBef>
                <a:spcPts val="0"/>
              </a:spcBef>
              <a:spcAft>
                <a:spcPts val="0"/>
              </a:spcAft>
              <a:buClr>
                <a:schemeClr val="dk2"/>
              </a:buClr>
              <a:buSzPts val="3600"/>
              <a:buNone/>
              <a:defRPr sz="3600">
                <a:solidFill>
                  <a:schemeClr val="dk2"/>
                </a:solidFill>
              </a:defRPr>
            </a:lvl5pPr>
            <a:lvl6pPr lvl="5">
              <a:spcBef>
                <a:spcPts val="0"/>
              </a:spcBef>
              <a:spcAft>
                <a:spcPts val="0"/>
              </a:spcAft>
              <a:buClr>
                <a:schemeClr val="dk2"/>
              </a:buClr>
              <a:buSzPts val="3600"/>
              <a:buNone/>
              <a:defRPr sz="3600">
                <a:solidFill>
                  <a:schemeClr val="dk2"/>
                </a:solidFill>
              </a:defRPr>
            </a:lvl6pPr>
            <a:lvl7pPr lvl="6">
              <a:spcBef>
                <a:spcPts val="0"/>
              </a:spcBef>
              <a:spcAft>
                <a:spcPts val="0"/>
              </a:spcAft>
              <a:buClr>
                <a:schemeClr val="dk2"/>
              </a:buClr>
              <a:buSzPts val="3600"/>
              <a:buNone/>
              <a:defRPr sz="3600">
                <a:solidFill>
                  <a:schemeClr val="dk2"/>
                </a:solidFill>
              </a:defRPr>
            </a:lvl7pPr>
            <a:lvl8pPr lvl="7">
              <a:spcBef>
                <a:spcPts val="0"/>
              </a:spcBef>
              <a:spcAft>
                <a:spcPts val="0"/>
              </a:spcAft>
              <a:buClr>
                <a:schemeClr val="dk2"/>
              </a:buClr>
              <a:buSzPts val="3600"/>
              <a:buNone/>
              <a:defRPr sz="3600">
                <a:solidFill>
                  <a:schemeClr val="dk2"/>
                </a:solidFill>
              </a:defRPr>
            </a:lvl8pPr>
            <a:lvl9pPr lvl="8">
              <a:spcBef>
                <a:spcPts val="0"/>
              </a:spcBef>
              <a:spcAft>
                <a:spcPts val="0"/>
              </a:spcAft>
              <a:buClr>
                <a:schemeClr val="dk2"/>
              </a:buClr>
              <a:buSzPts val="3600"/>
              <a:buNone/>
              <a:defRPr sz="3600">
                <a:solidFill>
                  <a:schemeClr val="dk2"/>
                </a:solidFill>
              </a:defRPr>
            </a:lvl9pPr>
          </a:lstStyle>
          <a:p>
            <a:endParaRPr/>
          </a:p>
        </p:txBody>
      </p:sp>
      <p:sp>
        <p:nvSpPr>
          <p:cNvPr id="679" name="Google Shape;679;p75"/>
          <p:cNvSpPr txBox="1">
            <a:spLocks noGrp="1"/>
          </p:cNvSpPr>
          <p:nvPr>
            <p:ph type="subTitle" idx="2"/>
          </p:nvPr>
        </p:nvSpPr>
        <p:spPr>
          <a:xfrm>
            <a:off x="3046825" y="2128039"/>
            <a:ext cx="2088900" cy="170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600"/>
              <a:buNone/>
              <a:defRPr sz="1600">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680" name="Google Shape;680;p75"/>
          <p:cNvSpPr txBox="1">
            <a:spLocks noGrp="1"/>
          </p:cNvSpPr>
          <p:nvPr>
            <p:ph type="subTitle" idx="3"/>
          </p:nvPr>
        </p:nvSpPr>
        <p:spPr>
          <a:xfrm>
            <a:off x="5169875" y="2128039"/>
            <a:ext cx="2088900" cy="170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600"/>
              <a:buNone/>
              <a:defRPr sz="1600">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681" name="Google Shape;681;p75"/>
          <p:cNvSpPr txBox="1">
            <a:spLocks noGrp="1"/>
          </p:cNvSpPr>
          <p:nvPr>
            <p:ph type="subTitle" idx="4"/>
          </p:nvPr>
        </p:nvSpPr>
        <p:spPr>
          <a:xfrm>
            <a:off x="852075" y="1819034"/>
            <a:ext cx="2088900" cy="170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1pPr>
            <a:lvl2pPr lvl="1">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2pPr>
            <a:lvl3pPr lvl="2">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3pPr>
            <a:lvl4pPr lvl="3">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4pPr>
            <a:lvl5pPr lvl="4">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5pPr>
            <a:lvl6pPr lvl="5">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6pPr>
            <a:lvl7pPr lvl="6">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7pPr>
            <a:lvl8pPr lvl="7">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8pPr>
            <a:lvl9pPr lvl="8">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9pPr>
          </a:lstStyle>
          <a:p>
            <a:endParaRPr/>
          </a:p>
        </p:txBody>
      </p:sp>
      <p:sp>
        <p:nvSpPr>
          <p:cNvPr id="682" name="Google Shape;682;p75"/>
          <p:cNvSpPr txBox="1">
            <a:spLocks noGrp="1"/>
          </p:cNvSpPr>
          <p:nvPr>
            <p:ph type="subTitle" idx="5"/>
          </p:nvPr>
        </p:nvSpPr>
        <p:spPr>
          <a:xfrm>
            <a:off x="3046825" y="1819034"/>
            <a:ext cx="2088900" cy="170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1pPr>
            <a:lvl2pPr lvl="1">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2pPr>
            <a:lvl3pPr lvl="2">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3pPr>
            <a:lvl4pPr lvl="3">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4pPr>
            <a:lvl5pPr lvl="4">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5pPr>
            <a:lvl6pPr lvl="5">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6pPr>
            <a:lvl7pPr lvl="6">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7pPr>
            <a:lvl8pPr lvl="7">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8pPr>
            <a:lvl9pPr lvl="8">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9pPr>
          </a:lstStyle>
          <a:p>
            <a:endParaRPr/>
          </a:p>
        </p:txBody>
      </p:sp>
      <p:sp>
        <p:nvSpPr>
          <p:cNvPr id="683" name="Google Shape;683;p75"/>
          <p:cNvSpPr txBox="1">
            <a:spLocks noGrp="1"/>
          </p:cNvSpPr>
          <p:nvPr>
            <p:ph type="subTitle" idx="6"/>
          </p:nvPr>
        </p:nvSpPr>
        <p:spPr>
          <a:xfrm>
            <a:off x="5169875" y="1819034"/>
            <a:ext cx="2088900" cy="170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1pPr>
            <a:lvl2pPr lvl="1">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2pPr>
            <a:lvl3pPr lvl="2">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3pPr>
            <a:lvl4pPr lvl="3">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4pPr>
            <a:lvl5pPr lvl="4">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5pPr>
            <a:lvl6pPr lvl="5">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6pPr>
            <a:lvl7pPr lvl="6">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7pPr>
            <a:lvl8pPr lvl="7">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8pPr>
            <a:lvl9pPr lvl="8">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9pPr>
          </a:lstStyle>
          <a:p>
            <a:endParaRPr/>
          </a:p>
        </p:txBody>
      </p:sp>
      <p:sp>
        <p:nvSpPr>
          <p:cNvPr id="684" name="Google Shape;684;p75"/>
          <p:cNvSpPr txBox="1">
            <a:spLocks noGrp="1"/>
          </p:cNvSpPr>
          <p:nvPr>
            <p:ph type="subTitle" idx="7"/>
          </p:nvPr>
        </p:nvSpPr>
        <p:spPr>
          <a:xfrm>
            <a:off x="1961425" y="3735616"/>
            <a:ext cx="2088900" cy="170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1pPr>
            <a:lvl2pPr lvl="1">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2pPr>
            <a:lvl3pPr lvl="2">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3pPr>
            <a:lvl4pPr lvl="3">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4pPr>
            <a:lvl5pPr lvl="4">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5pPr>
            <a:lvl6pPr lvl="5">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6pPr>
            <a:lvl7pPr lvl="6">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7pPr>
            <a:lvl8pPr lvl="7">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8pPr>
            <a:lvl9pPr lvl="8">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9pPr>
          </a:lstStyle>
          <a:p>
            <a:endParaRPr/>
          </a:p>
        </p:txBody>
      </p:sp>
      <p:sp>
        <p:nvSpPr>
          <p:cNvPr id="685" name="Google Shape;685;p75"/>
          <p:cNvSpPr txBox="1">
            <a:spLocks noGrp="1"/>
          </p:cNvSpPr>
          <p:nvPr>
            <p:ph type="subTitle" idx="8"/>
          </p:nvPr>
        </p:nvSpPr>
        <p:spPr>
          <a:xfrm>
            <a:off x="4156175" y="3735616"/>
            <a:ext cx="2088900" cy="170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1pPr>
            <a:lvl2pPr lvl="1">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2pPr>
            <a:lvl3pPr lvl="2">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3pPr>
            <a:lvl4pPr lvl="3">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4pPr>
            <a:lvl5pPr lvl="4">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5pPr>
            <a:lvl6pPr lvl="5">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6pPr>
            <a:lvl7pPr lvl="6">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7pPr>
            <a:lvl8pPr lvl="7">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8pPr>
            <a:lvl9pPr lvl="8">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9pPr>
          </a:lstStyle>
          <a:p>
            <a:endParaRPr/>
          </a:p>
        </p:txBody>
      </p:sp>
      <p:sp>
        <p:nvSpPr>
          <p:cNvPr id="686" name="Google Shape;686;p75"/>
          <p:cNvSpPr txBox="1">
            <a:spLocks noGrp="1"/>
          </p:cNvSpPr>
          <p:nvPr>
            <p:ph type="subTitle" idx="9"/>
          </p:nvPr>
        </p:nvSpPr>
        <p:spPr>
          <a:xfrm>
            <a:off x="6279225" y="3735616"/>
            <a:ext cx="2088900" cy="170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1pPr>
            <a:lvl2pPr lvl="1">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2pPr>
            <a:lvl3pPr lvl="2">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3pPr>
            <a:lvl4pPr lvl="3">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4pPr>
            <a:lvl5pPr lvl="4">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5pPr>
            <a:lvl6pPr lvl="5">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6pPr>
            <a:lvl7pPr lvl="6">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7pPr>
            <a:lvl8pPr lvl="7">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8pPr>
            <a:lvl9pPr lvl="8">
              <a:lnSpc>
                <a:spcPct val="80000"/>
              </a:lnSpc>
              <a:spcBef>
                <a:spcPts val="0"/>
              </a:spcBef>
              <a:spcAft>
                <a:spcPts val="0"/>
              </a:spcAft>
              <a:buClr>
                <a:schemeClr val="dk2"/>
              </a:buClr>
              <a:buSzPts val="3600"/>
              <a:buFont typeface="Space Grotesk"/>
              <a:buNone/>
              <a:defRPr sz="3600" b="1">
                <a:solidFill>
                  <a:schemeClr val="dk2"/>
                </a:solidFill>
                <a:latin typeface="Space Grotesk"/>
                <a:ea typeface="Space Grotesk"/>
                <a:cs typeface="Space Grotesk"/>
                <a:sym typeface="Space Grotesk"/>
              </a:defRPr>
            </a:lvl9pPr>
          </a:lstStyle>
          <a:p>
            <a:endParaRPr/>
          </a:p>
        </p:txBody>
      </p:sp>
      <p:sp>
        <p:nvSpPr>
          <p:cNvPr id="687" name="Google Shape;687;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roduct Plan Roadmap">
  <p:cSld name="CUSTOM_10">
    <p:spTree>
      <p:nvGrpSpPr>
        <p:cNvPr id="1" name="Shape 688"/>
        <p:cNvGrpSpPr/>
        <p:nvPr/>
      </p:nvGrpSpPr>
      <p:grpSpPr>
        <a:xfrm>
          <a:off x="0" y="0"/>
          <a:ext cx="0" cy="0"/>
          <a:chOff x="0" y="0"/>
          <a:chExt cx="0" cy="0"/>
        </a:xfrm>
      </p:grpSpPr>
      <p:sp>
        <p:nvSpPr>
          <p:cNvPr id="689" name="Google Shape;689;p76"/>
          <p:cNvSpPr txBox="1">
            <a:spLocks noGrp="1"/>
          </p:cNvSpPr>
          <p:nvPr>
            <p:ph type="title"/>
          </p:nvPr>
        </p:nvSpPr>
        <p:spPr>
          <a:xfrm>
            <a:off x="230900" y="457200"/>
            <a:ext cx="7141800" cy="596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690" name="Google Shape;690;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Risk &amp; Opportunity">
  <p:cSld name="CUSTOM_15">
    <p:spTree>
      <p:nvGrpSpPr>
        <p:cNvPr id="1" name="Shape 691"/>
        <p:cNvGrpSpPr/>
        <p:nvPr/>
      </p:nvGrpSpPr>
      <p:grpSpPr>
        <a:xfrm>
          <a:off x="0" y="0"/>
          <a:ext cx="0" cy="0"/>
          <a:chOff x="0" y="0"/>
          <a:chExt cx="0" cy="0"/>
        </a:xfrm>
      </p:grpSpPr>
      <p:sp>
        <p:nvSpPr>
          <p:cNvPr id="692" name="Google Shape;692;p77"/>
          <p:cNvSpPr txBox="1">
            <a:spLocks noGrp="1"/>
          </p:cNvSpPr>
          <p:nvPr>
            <p:ph type="title"/>
          </p:nvPr>
        </p:nvSpPr>
        <p:spPr>
          <a:xfrm>
            <a:off x="230900" y="457200"/>
            <a:ext cx="4406400" cy="1107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4800"/>
              <a:buNone/>
              <a:defRPr/>
            </a:lvl2pPr>
            <a:lvl3pPr lvl="2">
              <a:spcBef>
                <a:spcPts val="0"/>
              </a:spcBef>
              <a:spcAft>
                <a:spcPts val="0"/>
              </a:spcAft>
              <a:buClr>
                <a:schemeClr val="dk1"/>
              </a:buClr>
              <a:buSzPts val="4800"/>
              <a:buNone/>
              <a:defRPr/>
            </a:lvl3pPr>
            <a:lvl4pPr lvl="3">
              <a:spcBef>
                <a:spcPts val="0"/>
              </a:spcBef>
              <a:spcAft>
                <a:spcPts val="0"/>
              </a:spcAft>
              <a:buClr>
                <a:schemeClr val="dk1"/>
              </a:buClr>
              <a:buSzPts val="4800"/>
              <a:buNone/>
              <a:defRPr/>
            </a:lvl4pPr>
            <a:lvl5pPr lvl="4">
              <a:spcBef>
                <a:spcPts val="0"/>
              </a:spcBef>
              <a:spcAft>
                <a:spcPts val="0"/>
              </a:spcAft>
              <a:buClr>
                <a:schemeClr val="dk1"/>
              </a:buClr>
              <a:buSzPts val="4800"/>
              <a:buNone/>
              <a:defRPr/>
            </a:lvl5pPr>
            <a:lvl6pPr lvl="5">
              <a:spcBef>
                <a:spcPts val="0"/>
              </a:spcBef>
              <a:spcAft>
                <a:spcPts val="0"/>
              </a:spcAft>
              <a:buClr>
                <a:schemeClr val="dk1"/>
              </a:buClr>
              <a:buSzPts val="4800"/>
              <a:buNone/>
              <a:defRPr/>
            </a:lvl6pPr>
            <a:lvl7pPr lvl="6">
              <a:spcBef>
                <a:spcPts val="0"/>
              </a:spcBef>
              <a:spcAft>
                <a:spcPts val="0"/>
              </a:spcAft>
              <a:buClr>
                <a:schemeClr val="dk1"/>
              </a:buClr>
              <a:buSzPts val="4800"/>
              <a:buNone/>
              <a:defRPr/>
            </a:lvl7pPr>
            <a:lvl8pPr lvl="7">
              <a:spcBef>
                <a:spcPts val="0"/>
              </a:spcBef>
              <a:spcAft>
                <a:spcPts val="0"/>
              </a:spcAft>
              <a:buClr>
                <a:schemeClr val="dk1"/>
              </a:buClr>
              <a:buSzPts val="4800"/>
              <a:buNone/>
              <a:defRPr/>
            </a:lvl8pPr>
            <a:lvl9pPr lvl="8">
              <a:spcBef>
                <a:spcPts val="0"/>
              </a:spcBef>
              <a:spcAft>
                <a:spcPts val="0"/>
              </a:spcAft>
              <a:buClr>
                <a:schemeClr val="dk1"/>
              </a:buClr>
              <a:buSzPts val="4800"/>
              <a:buNone/>
              <a:defRPr/>
            </a:lvl9pPr>
          </a:lstStyle>
          <a:p>
            <a:endParaRPr/>
          </a:p>
        </p:txBody>
      </p:sp>
      <p:sp>
        <p:nvSpPr>
          <p:cNvPr id="693" name="Google Shape;693;p77"/>
          <p:cNvSpPr txBox="1">
            <a:spLocks noGrp="1"/>
          </p:cNvSpPr>
          <p:nvPr>
            <p:ph type="title" idx="2"/>
          </p:nvPr>
        </p:nvSpPr>
        <p:spPr>
          <a:xfrm>
            <a:off x="4514725" y="457200"/>
            <a:ext cx="4400700" cy="12009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dk1"/>
              </a:buClr>
              <a:buSzPts val="3600"/>
              <a:buNone/>
              <a:defRPr/>
            </a:lvl1pPr>
            <a:lvl2pPr lvl="1" algn="r">
              <a:spcBef>
                <a:spcPts val="0"/>
              </a:spcBef>
              <a:spcAft>
                <a:spcPts val="0"/>
              </a:spcAft>
              <a:buClr>
                <a:schemeClr val="dk1"/>
              </a:buClr>
              <a:buSzPts val="4800"/>
              <a:buNone/>
              <a:defRPr/>
            </a:lvl2pPr>
            <a:lvl3pPr lvl="2" algn="r">
              <a:spcBef>
                <a:spcPts val="0"/>
              </a:spcBef>
              <a:spcAft>
                <a:spcPts val="0"/>
              </a:spcAft>
              <a:buClr>
                <a:schemeClr val="dk1"/>
              </a:buClr>
              <a:buSzPts val="4800"/>
              <a:buNone/>
              <a:defRPr/>
            </a:lvl3pPr>
            <a:lvl4pPr lvl="3" algn="r">
              <a:spcBef>
                <a:spcPts val="0"/>
              </a:spcBef>
              <a:spcAft>
                <a:spcPts val="0"/>
              </a:spcAft>
              <a:buClr>
                <a:schemeClr val="dk1"/>
              </a:buClr>
              <a:buSzPts val="4800"/>
              <a:buNone/>
              <a:defRPr/>
            </a:lvl4pPr>
            <a:lvl5pPr lvl="4" algn="r">
              <a:spcBef>
                <a:spcPts val="0"/>
              </a:spcBef>
              <a:spcAft>
                <a:spcPts val="0"/>
              </a:spcAft>
              <a:buClr>
                <a:schemeClr val="dk1"/>
              </a:buClr>
              <a:buSzPts val="4800"/>
              <a:buNone/>
              <a:defRPr/>
            </a:lvl5pPr>
            <a:lvl6pPr lvl="5" algn="r">
              <a:spcBef>
                <a:spcPts val="0"/>
              </a:spcBef>
              <a:spcAft>
                <a:spcPts val="0"/>
              </a:spcAft>
              <a:buClr>
                <a:schemeClr val="dk1"/>
              </a:buClr>
              <a:buSzPts val="4800"/>
              <a:buNone/>
              <a:defRPr/>
            </a:lvl6pPr>
            <a:lvl7pPr lvl="6" algn="r">
              <a:spcBef>
                <a:spcPts val="0"/>
              </a:spcBef>
              <a:spcAft>
                <a:spcPts val="0"/>
              </a:spcAft>
              <a:buClr>
                <a:schemeClr val="dk1"/>
              </a:buClr>
              <a:buSzPts val="4800"/>
              <a:buNone/>
              <a:defRPr/>
            </a:lvl7pPr>
            <a:lvl8pPr lvl="7" algn="r">
              <a:spcBef>
                <a:spcPts val="0"/>
              </a:spcBef>
              <a:spcAft>
                <a:spcPts val="0"/>
              </a:spcAft>
              <a:buClr>
                <a:schemeClr val="dk1"/>
              </a:buClr>
              <a:buSzPts val="4800"/>
              <a:buNone/>
              <a:defRPr/>
            </a:lvl8pPr>
            <a:lvl9pPr lvl="8" algn="r">
              <a:spcBef>
                <a:spcPts val="0"/>
              </a:spcBef>
              <a:spcAft>
                <a:spcPts val="0"/>
              </a:spcAft>
              <a:buClr>
                <a:schemeClr val="dk1"/>
              </a:buClr>
              <a:buSzPts val="4800"/>
              <a:buNone/>
              <a:defRPr/>
            </a:lvl9pPr>
          </a:lstStyle>
          <a:p>
            <a:endParaRPr/>
          </a:p>
        </p:txBody>
      </p:sp>
      <p:cxnSp>
        <p:nvCxnSpPr>
          <p:cNvPr id="694" name="Google Shape;694;p77"/>
          <p:cNvCxnSpPr/>
          <p:nvPr/>
        </p:nvCxnSpPr>
        <p:spPr>
          <a:xfrm>
            <a:off x="230900" y="4920000"/>
            <a:ext cx="8684400" cy="0"/>
          </a:xfrm>
          <a:prstGeom prst="straightConnector1">
            <a:avLst/>
          </a:prstGeom>
          <a:noFill/>
          <a:ln w="76200" cap="flat" cmpd="sng">
            <a:solidFill>
              <a:schemeClr val="dk1"/>
            </a:solidFill>
            <a:prstDash val="solid"/>
            <a:round/>
            <a:headEnd type="none" w="med" len="med"/>
            <a:tailEnd type="none" w="med" len="med"/>
          </a:ln>
        </p:spPr>
      </p:cxnSp>
      <p:sp>
        <p:nvSpPr>
          <p:cNvPr id="695" name="Google Shape;695;p77"/>
          <p:cNvSpPr txBox="1">
            <a:spLocks noGrp="1"/>
          </p:cNvSpPr>
          <p:nvPr>
            <p:ph type="subTitle" idx="1"/>
          </p:nvPr>
        </p:nvSpPr>
        <p:spPr>
          <a:xfrm>
            <a:off x="1422025" y="1658925"/>
            <a:ext cx="30336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000"/>
              <a:buFont typeface="Space Grotesk"/>
              <a:buNone/>
              <a:defRPr sz="1000" b="1">
                <a:latin typeface="Space Grotesk"/>
                <a:ea typeface="Space Grotesk"/>
                <a:cs typeface="Space Grotesk"/>
                <a:sym typeface="Space Grotesk"/>
              </a:defRPr>
            </a:lvl1pPr>
            <a:lvl2pPr lvl="1">
              <a:spcBef>
                <a:spcPts val="0"/>
              </a:spcBef>
              <a:spcAft>
                <a:spcPts val="0"/>
              </a:spcAft>
              <a:buSzPts val="1000"/>
              <a:buFont typeface="Space Grotesk"/>
              <a:buNone/>
              <a:defRPr sz="1000" b="1">
                <a:latin typeface="Space Grotesk"/>
                <a:ea typeface="Space Grotesk"/>
                <a:cs typeface="Space Grotesk"/>
                <a:sym typeface="Space Grotesk"/>
              </a:defRPr>
            </a:lvl2pPr>
            <a:lvl3pPr lvl="2">
              <a:spcBef>
                <a:spcPts val="0"/>
              </a:spcBef>
              <a:spcAft>
                <a:spcPts val="0"/>
              </a:spcAft>
              <a:buSzPts val="1000"/>
              <a:buFont typeface="Space Grotesk"/>
              <a:buNone/>
              <a:defRPr sz="1000" b="1">
                <a:latin typeface="Space Grotesk"/>
                <a:ea typeface="Space Grotesk"/>
                <a:cs typeface="Space Grotesk"/>
                <a:sym typeface="Space Grotesk"/>
              </a:defRPr>
            </a:lvl3pPr>
            <a:lvl4pPr lvl="3">
              <a:spcBef>
                <a:spcPts val="0"/>
              </a:spcBef>
              <a:spcAft>
                <a:spcPts val="0"/>
              </a:spcAft>
              <a:buSzPts val="1000"/>
              <a:buFont typeface="Space Grotesk"/>
              <a:buNone/>
              <a:defRPr sz="1000" b="1">
                <a:latin typeface="Space Grotesk"/>
                <a:ea typeface="Space Grotesk"/>
                <a:cs typeface="Space Grotesk"/>
                <a:sym typeface="Space Grotesk"/>
              </a:defRPr>
            </a:lvl4pPr>
            <a:lvl5pPr lvl="4">
              <a:spcBef>
                <a:spcPts val="0"/>
              </a:spcBef>
              <a:spcAft>
                <a:spcPts val="0"/>
              </a:spcAft>
              <a:buSzPts val="1000"/>
              <a:buFont typeface="Space Grotesk"/>
              <a:buNone/>
              <a:defRPr sz="1000" b="1">
                <a:latin typeface="Space Grotesk"/>
                <a:ea typeface="Space Grotesk"/>
                <a:cs typeface="Space Grotesk"/>
                <a:sym typeface="Space Grotesk"/>
              </a:defRPr>
            </a:lvl5pPr>
            <a:lvl6pPr lvl="5">
              <a:spcBef>
                <a:spcPts val="0"/>
              </a:spcBef>
              <a:spcAft>
                <a:spcPts val="0"/>
              </a:spcAft>
              <a:buSzPts val="1000"/>
              <a:buFont typeface="Space Grotesk"/>
              <a:buNone/>
              <a:defRPr sz="1000" b="1">
                <a:latin typeface="Space Grotesk"/>
                <a:ea typeface="Space Grotesk"/>
                <a:cs typeface="Space Grotesk"/>
                <a:sym typeface="Space Grotesk"/>
              </a:defRPr>
            </a:lvl6pPr>
            <a:lvl7pPr lvl="6">
              <a:spcBef>
                <a:spcPts val="0"/>
              </a:spcBef>
              <a:spcAft>
                <a:spcPts val="0"/>
              </a:spcAft>
              <a:buSzPts val="1000"/>
              <a:buFont typeface="Space Grotesk"/>
              <a:buNone/>
              <a:defRPr sz="1000" b="1">
                <a:latin typeface="Space Grotesk"/>
                <a:ea typeface="Space Grotesk"/>
                <a:cs typeface="Space Grotesk"/>
                <a:sym typeface="Space Grotesk"/>
              </a:defRPr>
            </a:lvl7pPr>
            <a:lvl8pPr lvl="7">
              <a:spcBef>
                <a:spcPts val="0"/>
              </a:spcBef>
              <a:spcAft>
                <a:spcPts val="0"/>
              </a:spcAft>
              <a:buSzPts val="1000"/>
              <a:buFont typeface="Space Grotesk"/>
              <a:buNone/>
              <a:defRPr sz="1000" b="1">
                <a:latin typeface="Space Grotesk"/>
                <a:ea typeface="Space Grotesk"/>
                <a:cs typeface="Space Grotesk"/>
                <a:sym typeface="Space Grotesk"/>
              </a:defRPr>
            </a:lvl8pPr>
            <a:lvl9pPr lvl="8">
              <a:spcBef>
                <a:spcPts val="0"/>
              </a:spcBef>
              <a:spcAft>
                <a:spcPts val="0"/>
              </a:spcAft>
              <a:buSzPts val="1000"/>
              <a:buFont typeface="Space Grotesk"/>
              <a:buNone/>
              <a:defRPr sz="1000" b="1">
                <a:latin typeface="Space Grotesk"/>
                <a:ea typeface="Space Grotesk"/>
                <a:cs typeface="Space Grotesk"/>
                <a:sym typeface="Space Grotesk"/>
              </a:defRPr>
            </a:lvl9pPr>
          </a:lstStyle>
          <a:p>
            <a:endParaRPr/>
          </a:p>
        </p:txBody>
      </p:sp>
      <p:sp>
        <p:nvSpPr>
          <p:cNvPr id="696" name="Google Shape;696;p77"/>
          <p:cNvSpPr txBox="1">
            <a:spLocks noGrp="1"/>
          </p:cNvSpPr>
          <p:nvPr>
            <p:ph type="subTitle" idx="3"/>
          </p:nvPr>
        </p:nvSpPr>
        <p:spPr>
          <a:xfrm>
            <a:off x="227092" y="1658925"/>
            <a:ext cx="11970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697" name="Google Shape;697;p77"/>
          <p:cNvSpPr txBox="1">
            <a:spLocks noGrp="1"/>
          </p:cNvSpPr>
          <p:nvPr>
            <p:ph type="subTitle" idx="4"/>
          </p:nvPr>
        </p:nvSpPr>
        <p:spPr>
          <a:xfrm>
            <a:off x="1420700" y="2446500"/>
            <a:ext cx="30336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000"/>
              <a:buFont typeface="Space Grotesk"/>
              <a:buNone/>
              <a:defRPr sz="1000" b="1">
                <a:latin typeface="Space Grotesk"/>
                <a:ea typeface="Space Grotesk"/>
                <a:cs typeface="Space Grotesk"/>
                <a:sym typeface="Space Grotesk"/>
              </a:defRPr>
            </a:lvl1pPr>
            <a:lvl2pPr lvl="1">
              <a:spcBef>
                <a:spcPts val="0"/>
              </a:spcBef>
              <a:spcAft>
                <a:spcPts val="0"/>
              </a:spcAft>
              <a:buSzPts val="1000"/>
              <a:buFont typeface="Space Grotesk"/>
              <a:buNone/>
              <a:defRPr sz="1000" b="1">
                <a:latin typeface="Space Grotesk"/>
                <a:ea typeface="Space Grotesk"/>
                <a:cs typeface="Space Grotesk"/>
                <a:sym typeface="Space Grotesk"/>
              </a:defRPr>
            </a:lvl2pPr>
            <a:lvl3pPr lvl="2">
              <a:spcBef>
                <a:spcPts val="0"/>
              </a:spcBef>
              <a:spcAft>
                <a:spcPts val="0"/>
              </a:spcAft>
              <a:buSzPts val="1000"/>
              <a:buFont typeface="Space Grotesk"/>
              <a:buNone/>
              <a:defRPr sz="1000" b="1">
                <a:latin typeface="Space Grotesk"/>
                <a:ea typeface="Space Grotesk"/>
                <a:cs typeface="Space Grotesk"/>
                <a:sym typeface="Space Grotesk"/>
              </a:defRPr>
            </a:lvl3pPr>
            <a:lvl4pPr lvl="3">
              <a:spcBef>
                <a:spcPts val="0"/>
              </a:spcBef>
              <a:spcAft>
                <a:spcPts val="0"/>
              </a:spcAft>
              <a:buSzPts val="1000"/>
              <a:buFont typeface="Space Grotesk"/>
              <a:buNone/>
              <a:defRPr sz="1000" b="1">
                <a:latin typeface="Space Grotesk"/>
                <a:ea typeface="Space Grotesk"/>
                <a:cs typeface="Space Grotesk"/>
                <a:sym typeface="Space Grotesk"/>
              </a:defRPr>
            </a:lvl4pPr>
            <a:lvl5pPr lvl="4">
              <a:spcBef>
                <a:spcPts val="0"/>
              </a:spcBef>
              <a:spcAft>
                <a:spcPts val="0"/>
              </a:spcAft>
              <a:buSzPts val="1000"/>
              <a:buFont typeface="Space Grotesk"/>
              <a:buNone/>
              <a:defRPr sz="1000" b="1">
                <a:latin typeface="Space Grotesk"/>
                <a:ea typeface="Space Grotesk"/>
                <a:cs typeface="Space Grotesk"/>
                <a:sym typeface="Space Grotesk"/>
              </a:defRPr>
            </a:lvl5pPr>
            <a:lvl6pPr lvl="5">
              <a:spcBef>
                <a:spcPts val="0"/>
              </a:spcBef>
              <a:spcAft>
                <a:spcPts val="0"/>
              </a:spcAft>
              <a:buSzPts val="1000"/>
              <a:buFont typeface="Space Grotesk"/>
              <a:buNone/>
              <a:defRPr sz="1000" b="1">
                <a:latin typeface="Space Grotesk"/>
                <a:ea typeface="Space Grotesk"/>
                <a:cs typeface="Space Grotesk"/>
                <a:sym typeface="Space Grotesk"/>
              </a:defRPr>
            </a:lvl6pPr>
            <a:lvl7pPr lvl="6">
              <a:spcBef>
                <a:spcPts val="0"/>
              </a:spcBef>
              <a:spcAft>
                <a:spcPts val="0"/>
              </a:spcAft>
              <a:buSzPts val="1000"/>
              <a:buFont typeface="Space Grotesk"/>
              <a:buNone/>
              <a:defRPr sz="1000" b="1">
                <a:latin typeface="Space Grotesk"/>
                <a:ea typeface="Space Grotesk"/>
                <a:cs typeface="Space Grotesk"/>
                <a:sym typeface="Space Grotesk"/>
              </a:defRPr>
            </a:lvl7pPr>
            <a:lvl8pPr lvl="7">
              <a:spcBef>
                <a:spcPts val="0"/>
              </a:spcBef>
              <a:spcAft>
                <a:spcPts val="0"/>
              </a:spcAft>
              <a:buSzPts val="1000"/>
              <a:buFont typeface="Space Grotesk"/>
              <a:buNone/>
              <a:defRPr sz="1000" b="1">
                <a:latin typeface="Space Grotesk"/>
                <a:ea typeface="Space Grotesk"/>
                <a:cs typeface="Space Grotesk"/>
                <a:sym typeface="Space Grotesk"/>
              </a:defRPr>
            </a:lvl8pPr>
            <a:lvl9pPr lvl="8">
              <a:spcBef>
                <a:spcPts val="0"/>
              </a:spcBef>
              <a:spcAft>
                <a:spcPts val="0"/>
              </a:spcAft>
              <a:buSzPts val="1000"/>
              <a:buFont typeface="Space Grotesk"/>
              <a:buNone/>
              <a:defRPr sz="1000" b="1">
                <a:latin typeface="Space Grotesk"/>
                <a:ea typeface="Space Grotesk"/>
                <a:cs typeface="Space Grotesk"/>
                <a:sym typeface="Space Grotesk"/>
              </a:defRPr>
            </a:lvl9pPr>
          </a:lstStyle>
          <a:p>
            <a:endParaRPr/>
          </a:p>
        </p:txBody>
      </p:sp>
      <p:sp>
        <p:nvSpPr>
          <p:cNvPr id="698" name="Google Shape;698;p77"/>
          <p:cNvSpPr txBox="1">
            <a:spLocks noGrp="1"/>
          </p:cNvSpPr>
          <p:nvPr>
            <p:ph type="subTitle" idx="5"/>
          </p:nvPr>
        </p:nvSpPr>
        <p:spPr>
          <a:xfrm>
            <a:off x="225780" y="2446488"/>
            <a:ext cx="11970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699" name="Google Shape;699;p77"/>
          <p:cNvSpPr txBox="1">
            <a:spLocks noGrp="1"/>
          </p:cNvSpPr>
          <p:nvPr>
            <p:ph type="subTitle" idx="6"/>
          </p:nvPr>
        </p:nvSpPr>
        <p:spPr>
          <a:xfrm>
            <a:off x="1417850" y="3234225"/>
            <a:ext cx="30699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000"/>
              <a:buFont typeface="Space Grotesk"/>
              <a:buNone/>
              <a:defRPr sz="1000" b="1">
                <a:latin typeface="Space Grotesk"/>
                <a:ea typeface="Space Grotesk"/>
                <a:cs typeface="Space Grotesk"/>
                <a:sym typeface="Space Grotesk"/>
              </a:defRPr>
            </a:lvl1pPr>
            <a:lvl2pPr lvl="1">
              <a:spcBef>
                <a:spcPts val="0"/>
              </a:spcBef>
              <a:spcAft>
                <a:spcPts val="0"/>
              </a:spcAft>
              <a:buSzPts val="1000"/>
              <a:buFont typeface="Space Grotesk"/>
              <a:buNone/>
              <a:defRPr sz="1000" b="1">
                <a:latin typeface="Space Grotesk"/>
                <a:ea typeface="Space Grotesk"/>
                <a:cs typeface="Space Grotesk"/>
                <a:sym typeface="Space Grotesk"/>
              </a:defRPr>
            </a:lvl2pPr>
            <a:lvl3pPr lvl="2">
              <a:spcBef>
                <a:spcPts val="0"/>
              </a:spcBef>
              <a:spcAft>
                <a:spcPts val="0"/>
              </a:spcAft>
              <a:buSzPts val="1000"/>
              <a:buFont typeface="Space Grotesk"/>
              <a:buNone/>
              <a:defRPr sz="1000" b="1">
                <a:latin typeface="Space Grotesk"/>
                <a:ea typeface="Space Grotesk"/>
                <a:cs typeface="Space Grotesk"/>
                <a:sym typeface="Space Grotesk"/>
              </a:defRPr>
            </a:lvl3pPr>
            <a:lvl4pPr lvl="3">
              <a:spcBef>
                <a:spcPts val="0"/>
              </a:spcBef>
              <a:spcAft>
                <a:spcPts val="0"/>
              </a:spcAft>
              <a:buSzPts val="1000"/>
              <a:buFont typeface="Space Grotesk"/>
              <a:buNone/>
              <a:defRPr sz="1000" b="1">
                <a:latin typeface="Space Grotesk"/>
                <a:ea typeface="Space Grotesk"/>
                <a:cs typeface="Space Grotesk"/>
                <a:sym typeface="Space Grotesk"/>
              </a:defRPr>
            </a:lvl4pPr>
            <a:lvl5pPr lvl="4">
              <a:spcBef>
                <a:spcPts val="0"/>
              </a:spcBef>
              <a:spcAft>
                <a:spcPts val="0"/>
              </a:spcAft>
              <a:buSzPts val="1000"/>
              <a:buFont typeface="Space Grotesk"/>
              <a:buNone/>
              <a:defRPr sz="1000" b="1">
                <a:latin typeface="Space Grotesk"/>
                <a:ea typeface="Space Grotesk"/>
                <a:cs typeface="Space Grotesk"/>
                <a:sym typeface="Space Grotesk"/>
              </a:defRPr>
            </a:lvl5pPr>
            <a:lvl6pPr lvl="5">
              <a:spcBef>
                <a:spcPts val="0"/>
              </a:spcBef>
              <a:spcAft>
                <a:spcPts val="0"/>
              </a:spcAft>
              <a:buSzPts val="1000"/>
              <a:buFont typeface="Space Grotesk"/>
              <a:buNone/>
              <a:defRPr sz="1000" b="1">
                <a:latin typeface="Space Grotesk"/>
                <a:ea typeface="Space Grotesk"/>
                <a:cs typeface="Space Grotesk"/>
                <a:sym typeface="Space Grotesk"/>
              </a:defRPr>
            </a:lvl6pPr>
            <a:lvl7pPr lvl="6">
              <a:spcBef>
                <a:spcPts val="0"/>
              </a:spcBef>
              <a:spcAft>
                <a:spcPts val="0"/>
              </a:spcAft>
              <a:buSzPts val="1000"/>
              <a:buFont typeface="Space Grotesk"/>
              <a:buNone/>
              <a:defRPr sz="1000" b="1">
                <a:latin typeface="Space Grotesk"/>
                <a:ea typeface="Space Grotesk"/>
                <a:cs typeface="Space Grotesk"/>
                <a:sym typeface="Space Grotesk"/>
              </a:defRPr>
            </a:lvl7pPr>
            <a:lvl8pPr lvl="7">
              <a:spcBef>
                <a:spcPts val="0"/>
              </a:spcBef>
              <a:spcAft>
                <a:spcPts val="0"/>
              </a:spcAft>
              <a:buSzPts val="1000"/>
              <a:buFont typeface="Space Grotesk"/>
              <a:buNone/>
              <a:defRPr sz="1000" b="1">
                <a:latin typeface="Space Grotesk"/>
                <a:ea typeface="Space Grotesk"/>
                <a:cs typeface="Space Grotesk"/>
                <a:sym typeface="Space Grotesk"/>
              </a:defRPr>
            </a:lvl8pPr>
            <a:lvl9pPr lvl="8">
              <a:spcBef>
                <a:spcPts val="0"/>
              </a:spcBef>
              <a:spcAft>
                <a:spcPts val="0"/>
              </a:spcAft>
              <a:buSzPts val="1000"/>
              <a:buFont typeface="Space Grotesk"/>
              <a:buNone/>
              <a:defRPr sz="1000" b="1">
                <a:latin typeface="Space Grotesk"/>
                <a:ea typeface="Space Grotesk"/>
                <a:cs typeface="Space Grotesk"/>
                <a:sym typeface="Space Grotesk"/>
              </a:defRPr>
            </a:lvl9pPr>
          </a:lstStyle>
          <a:p>
            <a:endParaRPr/>
          </a:p>
        </p:txBody>
      </p:sp>
      <p:sp>
        <p:nvSpPr>
          <p:cNvPr id="700" name="Google Shape;700;p77"/>
          <p:cNvSpPr txBox="1">
            <a:spLocks noGrp="1"/>
          </p:cNvSpPr>
          <p:nvPr>
            <p:ph type="subTitle" idx="7"/>
          </p:nvPr>
        </p:nvSpPr>
        <p:spPr>
          <a:xfrm>
            <a:off x="222930" y="3234225"/>
            <a:ext cx="11970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701" name="Google Shape;701;p77"/>
          <p:cNvSpPr txBox="1">
            <a:spLocks noGrp="1"/>
          </p:cNvSpPr>
          <p:nvPr>
            <p:ph type="subTitle" idx="8"/>
          </p:nvPr>
        </p:nvSpPr>
        <p:spPr>
          <a:xfrm>
            <a:off x="1417850" y="4077025"/>
            <a:ext cx="30336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000"/>
              <a:buFont typeface="Space Grotesk"/>
              <a:buNone/>
              <a:defRPr sz="1000" b="1">
                <a:latin typeface="Space Grotesk"/>
                <a:ea typeface="Space Grotesk"/>
                <a:cs typeface="Space Grotesk"/>
                <a:sym typeface="Space Grotesk"/>
              </a:defRPr>
            </a:lvl1pPr>
            <a:lvl2pPr lvl="1">
              <a:spcBef>
                <a:spcPts val="0"/>
              </a:spcBef>
              <a:spcAft>
                <a:spcPts val="0"/>
              </a:spcAft>
              <a:buSzPts val="1000"/>
              <a:buFont typeface="Space Grotesk"/>
              <a:buNone/>
              <a:defRPr sz="1000" b="1">
                <a:latin typeface="Space Grotesk"/>
                <a:ea typeface="Space Grotesk"/>
                <a:cs typeface="Space Grotesk"/>
                <a:sym typeface="Space Grotesk"/>
              </a:defRPr>
            </a:lvl2pPr>
            <a:lvl3pPr lvl="2">
              <a:spcBef>
                <a:spcPts val="0"/>
              </a:spcBef>
              <a:spcAft>
                <a:spcPts val="0"/>
              </a:spcAft>
              <a:buSzPts val="1000"/>
              <a:buFont typeface="Space Grotesk"/>
              <a:buNone/>
              <a:defRPr sz="1000" b="1">
                <a:latin typeface="Space Grotesk"/>
                <a:ea typeface="Space Grotesk"/>
                <a:cs typeface="Space Grotesk"/>
                <a:sym typeface="Space Grotesk"/>
              </a:defRPr>
            </a:lvl3pPr>
            <a:lvl4pPr lvl="3">
              <a:spcBef>
                <a:spcPts val="0"/>
              </a:spcBef>
              <a:spcAft>
                <a:spcPts val="0"/>
              </a:spcAft>
              <a:buSzPts val="1000"/>
              <a:buFont typeface="Space Grotesk"/>
              <a:buNone/>
              <a:defRPr sz="1000" b="1">
                <a:latin typeface="Space Grotesk"/>
                <a:ea typeface="Space Grotesk"/>
                <a:cs typeface="Space Grotesk"/>
                <a:sym typeface="Space Grotesk"/>
              </a:defRPr>
            </a:lvl4pPr>
            <a:lvl5pPr lvl="4">
              <a:spcBef>
                <a:spcPts val="0"/>
              </a:spcBef>
              <a:spcAft>
                <a:spcPts val="0"/>
              </a:spcAft>
              <a:buSzPts val="1000"/>
              <a:buFont typeface="Space Grotesk"/>
              <a:buNone/>
              <a:defRPr sz="1000" b="1">
                <a:latin typeface="Space Grotesk"/>
                <a:ea typeface="Space Grotesk"/>
                <a:cs typeface="Space Grotesk"/>
                <a:sym typeface="Space Grotesk"/>
              </a:defRPr>
            </a:lvl5pPr>
            <a:lvl6pPr lvl="5">
              <a:spcBef>
                <a:spcPts val="0"/>
              </a:spcBef>
              <a:spcAft>
                <a:spcPts val="0"/>
              </a:spcAft>
              <a:buSzPts val="1000"/>
              <a:buFont typeface="Space Grotesk"/>
              <a:buNone/>
              <a:defRPr sz="1000" b="1">
                <a:latin typeface="Space Grotesk"/>
                <a:ea typeface="Space Grotesk"/>
                <a:cs typeface="Space Grotesk"/>
                <a:sym typeface="Space Grotesk"/>
              </a:defRPr>
            </a:lvl6pPr>
            <a:lvl7pPr lvl="6">
              <a:spcBef>
                <a:spcPts val="0"/>
              </a:spcBef>
              <a:spcAft>
                <a:spcPts val="0"/>
              </a:spcAft>
              <a:buSzPts val="1000"/>
              <a:buFont typeface="Space Grotesk"/>
              <a:buNone/>
              <a:defRPr sz="1000" b="1">
                <a:latin typeface="Space Grotesk"/>
                <a:ea typeface="Space Grotesk"/>
                <a:cs typeface="Space Grotesk"/>
                <a:sym typeface="Space Grotesk"/>
              </a:defRPr>
            </a:lvl7pPr>
            <a:lvl8pPr lvl="7">
              <a:spcBef>
                <a:spcPts val="0"/>
              </a:spcBef>
              <a:spcAft>
                <a:spcPts val="0"/>
              </a:spcAft>
              <a:buSzPts val="1000"/>
              <a:buFont typeface="Space Grotesk"/>
              <a:buNone/>
              <a:defRPr sz="1000" b="1">
                <a:latin typeface="Space Grotesk"/>
                <a:ea typeface="Space Grotesk"/>
                <a:cs typeface="Space Grotesk"/>
                <a:sym typeface="Space Grotesk"/>
              </a:defRPr>
            </a:lvl8pPr>
            <a:lvl9pPr lvl="8">
              <a:spcBef>
                <a:spcPts val="0"/>
              </a:spcBef>
              <a:spcAft>
                <a:spcPts val="0"/>
              </a:spcAft>
              <a:buSzPts val="1000"/>
              <a:buFont typeface="Space Grotesk"/>
              <a:buNone/>
              <a:defRPr sz="1000" b="1">
                <a:latin typeface="Space Grotesk"/>
                <a:ea typeface="Space Grotesk"/>
                <a:cs typeface="Space Grotesk"/>
                <a:sym typeface="Space Grotesk"/>
              </a:defRPr>
            </a:lvl9pPr>
          </a:lstStyle>
          <a:p>
            <a:endParaRPr/>
          </a:p>
        </p:txBody>
      </p:sp>
      <p:sp>
        <p:nvSpPr>
          <p:cNvPr id="702" name="Google Shape;702;p77"/>
          <p:cNvSpPr txBox="1">
            <a:spLocks noGrp="1"/>
          </p:cNvSpPr>
          <p:nvPr>
            <p:ph type="subTitle" idx="9"/>
          </p:nvPr>
        </p:nvSpPr>
        <p:spPr>
          <a:xfrm>
            <a:off x="222930" y="4077025"/>
            <a:ext cx="11970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703" name="Google Shape;703;p77"/>
          <p:cNvSpPr txBox="1">
            <a:spLocks noGrp="1"/>
          </p:cNvSpPr>
          <p:nvPr>
            <p:ph type="subTitle" idx="13"/>
          </p:nvPr>
        </p:nvSpPr>
        <p:spPr>
          <a:xfrm>
            <a:off x="5832225" y="1659800"/>
            <a:ext cx="30336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000"/>
              <a:buFont typeface="Space Grotesk"/>
              <a:buNone/>
              <a:defRPr sz="1000" b="1">
                <a:latin typeface="Space Grotesk"/>
                <a:ea typeface="Space Grotesk"/>
                <a:cs typeface="Space Grotesk"/>
                <a:sym typeface="Space Grotesk"/>
              </a:defRPr>
            </a:lvl1pPr>
            <a:lvl2pPr lvl="1">
              <a:spcBef>
                <a:spcPts val="0"/>
              </a:spcBef>
              <a:spcAft>
                <a:spcPts val="0"/>
              </a:spcAft>
              <a:buSzPts val="1000"/>
              <a:buFont typeface="Space Grotesk"/>
              <a:buNone/>
              <a:defRPr sz="1000" b="1">
                <a:latin typeface="Space Grotesk"/>
                <a:ea typeface="Space Grotesk"/>
                <a:cs typeface="Space Grotesk"/>
                <a:sym typeface="Space Grotesk"/>
              </a:defRPr>
            </a:lvl2pPr>
            <a:lvl3pPr lvl="2">
              <a:spcBef>
                <a:spcPts val="0"/>
              </a:spcBef>
              <a:spcAft>
                <a:spcPts val="0"/>
              </a:spcAft>
              <a:buSzPts val="1000"/>
              <a:buFont typeface="Space Grotesk"/>
              <a:buNone/>
              <a:defRPr sz="1000" b="1">
                <a:latin typeface="Space Grotesk"/>
                <a:ea typeface="Space Grotesk"/>
                <a:cs typeface="Space Grotesk"/>
                <a:sym typeface="Space Grotesk"/>
              </a:defRPr>
            </a:lvl3pPr>
            <a:lvl4pPr lvl="3">
              <a:spcBef>
                <a:spcPts val="0"/>
              </a:spcBef>
              <a:spcAft>
                <a:spcPts val="0"/>
              </a:spcAft>
              <a:buSzPts val="1000"/>
              <a:buFont typeface="Space Grotesk"/>
              <a:buNone/>
              <a:defRPr sz="1000" b="1">
                <a:latin typeface="Space Grotesk"/>
                <a:ea typeface="Space Grotesk"/>
                <a:cs typeface="Space Grotesk"/>
                <a:sym typeface="Space Grotesk"/>
              </a:defRPr>
            </a:lvl4pPr>
            <a:lvl5pPr lvl="4">
              <a:spcBef>
                <a:spcPts val="0"/>
              </a:spcBef>
              <a:spcAft>
                <a:spcPts val="0"/>
              </a:spcAft>
              <a:buSzPts val="1000"/>
              <a:buFont typeface="Space Grotesk"/>
              <a:buNone/>
              <a:defRPr sz="1000" b="1">
                <a:latin typeface="Space Grotesk"/>
                <a:ea typeface="Space Grotesk"/>
                <a:cs typeface="Space Grotesk"/>
                <a:sym typeface="Space Grotesk"/>
              </a:defRPr>
            </a:lvl5pPr>
            <a:lvl6pPr lvl="5">
              <a:spcBef>
                <a:spcPts val="0"/>
              </a:spcBef>
              <a:spcAft>
                <a:spcPts val="0"/>
              </a:spcAft>
              <a:buSzPts val="1000"/>
              <a:buFont typeface="Space Grotesk"/>
              <a:buNone/>
              <a:defRPr sz="1000" b="1">
                <a:latin typeface="Space Grotesk"/>
                <a:ea typeface="Space Grotesk"/>
                <a:cs typeface="Space Grotesk"/>
                <a:sym typeface="Space Grotesk"/>
              </a:defRPr>
            </a:lvl6pPr>
            <a:lvl7pPr lvl="6">
              <a:spcBef>
                <a:spcPts val="0"/>
              </a:spcBef>
              <a:spcAft>
                <a:spcPts val="0"/>
              </a:spcAft>
              <a:buSzPts val="1000"/>
              <a:buFont typeface="Space Grotesk"/>
              <a:buNone/>
              <a:defRPr sz="1000" b="1">
                <a:latin typeface="Space Grotesk"/>
                <a:ea typeface="Space Grotesk"/>
                <a:cs typeface="Space Grotesk"/>
                <a:sym typeface="Space Grotesk"/>
              </a:defRPr>
            </a:lvl7pPr>
            <a:lvl8pPr lvl="7">
              <a:spcBef>
                <a:spcPts val="0"/>
              </a:spcBef>
              <a:spcAft>
                <a:spcPts val="0"/>
              </a:spcAft>
              <a:buSzPts val="1000"/>
              <a:buFont typeface="Space Grotesk"/>
              <a:buNone/>
              <a:defRPr sz="1000" b="1">
                <a:latin typeface="Space Grotesk"/>
                <a:ea typeface="Space Grotesk"/>
                <a:cs typeface="Space Grotesk"/>
                <a:sym typeface="Space Grotesk"/>
              </a:defRPr>
            </a:lvl8pPr>
            <a:lvl9pPr lvl="8">
              <a:spcBef>
                <a:spcPts val="0"/>
              </a:spcBef>
              <a:spcAft>
                <a:spcPts val="0"/>
              </a:spcAft>
              <a:buSzPts val="1000"/>
              <a:buFont typeface="Space Grotesk"/>
              <a:buNone/>
              <a:defRPr sz="1000" b="1">
                <a:latin typeface="Space Grotesk"/>
                <a:ea typeface="Space Grotesk"/>
                <a:cs typeface="Space Grotesk"/>
                <a:sym typeface="Space Grotesk"/>
              </a:defRPr>
            </a:lvl9pPr>
          </a:lstStyle>
          <a:p>
            <a:endParaRPr/>
          </a:p>
        </p:txBody>
      </p:sp>
      <p:sp>
        <p:nvSpPr>
          <p:cNvPr id="704" name="Google Shape;704;p77"/>
          <p:cNvSpPr txBox="1">
            <a:spLocks noGrp="1"/>
          </p:cNvSpPr>
          <p:nvPr>
            <p:ph type="subTitle" idx="14"/>
          </p:nvPr>
        </p:nvSpPr>
        <p:spPr>
          <a:xfrm>
            <a:off x="4637292" y="1659800"/>
            <a:ext cx="11970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705" name="Google Shape;705;p77"/>
          <p:cNvSpPr txBox="1">
            <a:spLocks noGrp="1"/>
          </p:cNvSpPr>
          <p:nvPr>
            <p:ph type="subTitle" idx="15"/>
          </p:nvPr>
        </p:nvSpPr>
        <p:spPr>
          <a:xfrm>
            <a:off x="5832225" y="2446050"/>
            <a:ext cx="30336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000"/>
              <a:buFont typeface="Space Grotesk"/>
              <a:buNone/>
              <a:defRPr sz="1000" b="1">
                <a:latin typeface="Space Grotesk"/>
                <a:ea typeface="Space Grotesk"/>
                <a:cs typeface="Space Grotesk"/>
                <a:sym typeface="Space Grotesk"/>
              </a:defRPr>
            </a:lvl1pPr>
            <a:lvl2pPr lvl="1">
              <a:spcBef>
                <a:spcPts val="0"/>
              </a:spcBef>
              <a:spcAft>
                <a:spcPts val="0"/>
              </a:spcAft>
              <a:buSzPts val="1000"/>
              <a:buFont typeface="Space Grotesk"/>
              <a:buNone/>
              <a:defRPr sz="1000" b="1">
                <a:latin typeface="Space Grotesk"/>
                <a:ea typeface="Space Grotesk"/>
                <a:cs typeface="Space Grotesk"/>
                <a:sym typeface="Space Grotesk"/>
              </a:defRPr>
            </a:lvl2pPr>
            <a:lvl3pPr lvl="2">
              <a:spcBef>
                <a:spcPts val="0"/>
              </a:spcBef>
              <a:spcAft>
                <a:spcPts val="0"/>
              </a:spcAft>
              <a:buSzPts val="1000"/>
              <a:buFont typeface="Space Grotesk"/>
              <a:buNone/>
              <a:defRPr sz="1000" b="1">
                <a:latin typeface="Space Grotesk"/>
                <a:ea typeface="Space Grotesk"/>
                <a:cs typeface="Space Grotesk"/>
                <a:sym typeface="Space Grotesk"/>
              </a:defRPr>
            </a:lvl3pPr>
            <a:lvl4pPr lvl="3">
              <a:spcBef>
                <a:spcPts val="0"/>
              </a:spcBef>
              <a:spcAft>
                <a:spcPts val="0"/>
              </a:spcAft>
              <a:buSzPts val="1000"/>
              <a:buFont typeface="Space Grotesk"/>
              <a:buNone/>
              <a:defRPr sz="1000" b="1">
                <a:latin typeface="Space Grotesk"/>
                <a:ea typeface="Space Grotesk"/>
                <a:cs typeface="Space Grotesk"/>
                <a:sym typeface="Space Grotesk"/>
              </a:defRPr>
            </a:lvl4pPr>
            <a:lvl5pPr lvl="4">
              <a:spcBef>
                <a:spcPts val="0"/>
              </a:spcBef>
              <a:spcAft>
                <a:spcPts val="0"/>
              </a:spcAft>
              <a:buSzPts val="1000"/>
              <a:buFont typeface="Space Grotesk"/>
              <a:buNone/>
              <a:defRPr sz="1000" b="1">
                <a:latin typeface="Space Grotesk"/>
                <a:ea typeface="Space Grotesk"/>
                <a:cs typeface="Space Grotesk"/>
                <a:sym typeface="Space Grotesk"/>
              </a:defRPr>
            </a:lvl5pPr>
            <a:lvl6pPr lvl="5">
              <a:spcBef>
                <a:spcPts val="0"/>
              </a:spcBef>
              <a:spcAft>
                <a:spcPts val="0"/>
              </a:spcAft>
              <a:buSzPts val="1000"/>
              <a:buFont typeface="Space Grotesk"/>
              <a:buNone/>
              <a:defRPr sz="1000" b="1">
                <a:latin typeface="Space Grotesk"/>
                <a:ea typeface="Space Grotesk"/>
                <a:cs typeface="Space Grotesk"/>
                <a:sym typeface="Space Grotesk"/>
              </a:defRPr>
            </a:lvl6pPr>
            <a:lvl7pPr lvl="6">
              <a:spcBef>
                <a:spcPts val="0"/>
              </a:spcBef>
              <a:spcAft>
                <a:spcPts val="0"/>
              </a:spcAft>
              <a:buSzPts val="1000"/>
              <a:buFont typeface="Space Grotesk"/>
              <a:buNone/>
              <a:defRPr sz="1000" b="1">
                <a:latin typeface="Space Grotesk"/>
                <a:ea typeface="Space Grotesk"/>
                <a:cs typeface="Space Grotesk"/>
                <a:sym typeface="Space Grotesk"/>
              </a:defRPr>
            </a:lvl7pPr>
            <a:lvl8pPr lvl="7">
              <a:spcBef>
                <a:spcPts val="0"/>
              </a:spcBef>
              <a:spcAft>
                <a:spcPts val="0"/>
              </a:spcAft>
              <a:buSzPts val="1000"/>
              <a:buFont typeface="Space Grotesk"/>
              <a:buNone/>
              <a:defRPr sz="1000" b="1">
                <a:latin typeface="Space Grotesk"/>
                <a:ea typeface="Space Grotesk"/>
                <a:cs typeface="Space Grotesk"/>
                <a:sym typeface="Space Grotesk"/>
              </a:defRPr>
            </a:lvl8pPr>
            <a:lvl9pPr lvl="8">
              <a:spcBef>
                <a:spcPts val="0"/>
              </a:spcBef>
              <a:spcAft>
                <a:spcPts val="0"/>
              </a:spcAft>
              <a:buSzPts val="1000"/>
              <a:buFont typeface="Space Grotesk"/>
              <a:buNone/>
              <a:defRPr sz="1000" b="1">
                <a:latin typeface="Space Grotesk"/>
                <a:ea typeface="Space Grotesk"/>
                <a:cs typeface="Space Grotesk"/>
                <a:sym typeface="Space Grotesk"/>
              </a:defRPr>
            </a:lvl9pPr>
          </a:lstStyle>
          <a:p>
            <a:endParaRPr/>
          </a:p>
        </p:txBody>
      </p:sp>
      <p:sp>
        <p:nvSpPr>
          <p:cNvPr id="706" name="Google Shape;706;p77"/>
          <p:cNvSpPr txBox="1">
            <a:spLocks noGrp="1"/>
          </p:cNvSpPr>
          <p:nvPr>
            <p:ph type="subTitle" idx="16"/>
          </p:nvPr>
        </p:nvSpPr>
        <p:spPr>
          <a:xfrm>
            <a:off x="4637292" y="2446050"/>
            <a:ext cx="11970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707" name="Google Shape;707;p77"/>
          <p:cNvSpPr txBox="1">
            <a:spLocks noGrp="1"/>
          </p:cNvSpPr>
          <p:nvPr>
            <p:ph type="subTitle" idx="17"/>
          </p:nvPr>
        </p:nvSpPr>
        <p:spPr>
          <a:xfrm>
            <a:off x="5824250" y="3234225"/>
            <a:ext cx="30336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000"/>
              <a:buFont typeface="Space Grotesk"/>
              <a:buNone/>
              <a:defRPr sz="1000" b="1">
                <a:latin typeface="Space Grotesk"/>
                <a:ea typeface="Space Grotesk"/>
                <a:cs typeface="Space Grotesk"/>
                <a:sym typeface="Space Grotesk"/>
              </a:defRPr>
            </a:lvl1pPr>
            <a:lvl2pPr lvl="1">
              <a:spcBef>
                <a:spcPts val="0"/>
              </a:spcBef>
              <a:spcAft>
                <a:spcPts val="0"/>
              </a:spcAft>
              <a:buSzPts val="1000"/>
              <a:buFont typeface="Space Grotesk"/>
              <a:buNone/>
              <a:defRPr sz="1000" b="1">
                <a:latin typeface="Space Grotesk"/>
                <a:ea typeface="Space Grotesk"/>
                <a:cs typeface="Space Grotesk"/>
                <a:sym typeface="Space Grotesk"/>
              </a:defRPr>
            </a:lvl2pPr>
            <a:lvl3pPr lvl="2">
              <a:spcBef>
                <a:spcPts val="0"/>
              </a:spcBef>
              <a:spcAft>
                <a:spcPts val="0"/>
              </a:spcAft>
              <a:buSzPts val="1000"/>
              <a:buFont typeface="Space Grotesk"/>
              <a:buNone/>
              <a:defRPr sz="1000" b="1">
                <a:latin typeface="Space Grotesk"/>
                <a:ea typeface="Space Grotesk"/>
                <a:cs typeface="Space Grotesk"/>
                <a:sym typeface="Space Grotesk"/>
              </a:defRPr>
            </a:lvl3pPr>
            <a:lvl4pPr lvl="3">
              <a:spcBef>
                <a:spcPts val="0"/>
              </a:spcBef>
              <a:spcAft>
                <a:spcPts val="0"/>
              </a:spcAft>
              <a:buSzPts val="1000"/>
              <a:buFont typeface="Space Grotesk"/>
              <a:buNone/>
              <a:defRPr sz="1000" b="1">
                <a:latin typeface="Space Grotesk"/>
                <a:ea typeface="Space Grotesk"/>
                <a:cs typeface="Space Grotesk"/>
                <a:sym typeface="Space Grotesk"/>
              </a:defRPr>
            </a:lvl4pPr>
            <a:lvl5pPr lvl="4">
              <a:spcBef>
                <a:spcPts val="0"/>
              </a:spcBef>
              <a:spcAft>
                <a:spcPts val="0"/>
              </a:spcAft>
              <a:buSzPts val="1000"/>
              <a:buFont typeface="Space Grotesk"/>
              <a:buNone/>
              <a:defRPr sz="1000" b="1">
                <a:latin typeface="Space Grotesk"/>
                <a:ea typeface="Space Grotesk"/>
                <a:cs typeface="Space Grotesk"/>
                <a:sym typeface="Space Grotesk"/>
              </a:defRPr>
            </a:lvl5pPr>
            <a:lvl6pPr lvl="5">
              <a:spcBef>
                <a:spcPts val="0"/>
              </a:spcBef>
              <a:spcAft>
                <a:spcPts val="0"/>
              </a:spcAft>
              <a:buSzPts val="1000"/>
              <a:buFont typeface="Space Grotesk"/>
              <a:buNone/>
              <a:defRPr sz="1000" b="1">
                <a:latin typeface="Space Grotesk"/>
                <a:ea typeface="Space Grotesk"/>
                <a:cs typeface="Space Grotesk"/>
                <a:sym typeface="Space Grotesk"/>
              </a:defRPr>
            </a:lvl6pPr>
            <a:lvl7pPr lvl="6">
              <a:spcBef>
                <a:spcPts val="0"/>
              </a:spcBef>
              <a:spcAft>
                <a:spcPts val="0"/>
              </a:spcAft>
              <a:buSzPts val="1000"/>
              <a:buFont typeface="Space Grotesk"/>
              <a:buNone/>
              <a:defRPr sz="1000" b="1">
                <a:latin typeface="Space Grotesk"/>
                <a:ea typeface="Space Grotesk"/>
                <a:cs typeface="Space Grotesk"/>
                <a:sym typeface="Space Grotesk"/>
              </a:defRPr>
            </a:lvl7pPr>
            <a:lvl8pPr lvl="7">
              <a:spcBef>
                <a:spcPts val="0"/>
              </a:spcBef>
              <a:spcAft>
                <a:spcPts val="0"/>
              </a:spcAft>
              <a:buSzPts val="1000"/>
              <a:buFont typeface="Space Grotesk"/>
              <a:buNone/>
              <a:defRPr sz="1000" b="1">
                <a:latin typeface="Space Grotesk"/>
                <a:ea typeface="Space Grotesk"/>
                <a:cs typeface="Space Grotesk"/>
                <a:sym typeface="Space Grotesk"/>
              </a:defRPr>
            </a:lvl8pPr>
            <a:lvl9pPr lvl="8">
              <a:spcBef>
                <a:spcPts val="0"/>
              </a:spcBef>
              <a:spcAft>
                <a:spcPts val="0"/>
              </a:spcAft>
              <a:buSzPts val="1000"/>
              <a:buFont typeface="Space Grotesk"/>
              <a:buNone/>
              <a:defRPr sz="1000" b="1">
                <a:latin typeface="Space Grotesk"/>
                <a:ea typeface="Space Grotesk"/>
                <a:cs typeface="Space Grotesk"/>
                <a:sym typeface="Space Grotesk"/>
              </a:defRPr>
            </a:lvl9pPr>
          </a:lstStyle>
          <a:p>
            <a:endParaRPr/>
          </a:p>
        </p:txBody>
      </p:sp>
      <p:sp>
        <p:nvSpPr>
          <p:cNvPr id="708" name="Google Shape;708;p77"/>
          <p:cNvSpPr txBox="1">
            <a:spLocks noGrp="1"/>
          </p:cNvSpPr>
          <p:nvPr>
            <p:ph type="subTitle" idx="18"/>
          </p:nvPr>
        </p:nvSpPr>
        <p:spPr>
          <a:xfrm>
            <a:off x="4629330" y="3234225"/>
            <a:ext cx="11970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709" name="Google Shape;709;p77"/>
          <p:cNvSpPr txBox="1">
            <a:spLocks noGrp="1"/>
          </p:cNvSpPr>
          <p:nvPr>
            <p:ph type="subTitle" idx="19"/>
          </p:nvPr>
        </p:nvSpPr>
        <p:spPr>
          <a:xfrm>
            <a:off x="5824250" y="4077025"/>
            <a:ext cx="30336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000"/>
              <a:buFont typeface="Space Grotesk"/>
              <a:buNone/>
              <a:defRPr sz="1000" b="1">
                <a:latin typeface="Space Grotesk"/>
                <a:ea typeface="Space Grotesk"/>
                <a:cs typeface="Space Grotesk"/>
                <a:sym typeface="Space Grotesk"/>
              </a:defRPr>
            </a:lvl1pPr>
            <a:lvl2pPr lvl="1">
              <a:spcBef>
                <a:spcPts val="0"/>
              </a:spcBef>
              <a:spcAft>
                <a:spcPts val="0"/>
              </a:spcAft>
              <a:buSzPts val="1000"/>
              <a:buFont typeface="Space Grotesk"/>
              <a:buNone/>
              <a:defRPr sz="1000" b="1">
                <a:latin typeface="Space Grotesk"/>
                <a:ea typeface="Space Grotesk"/>
                <a:cs typeface="Space Grotesk"/>
                <a:sym typeface="Space Grotesk"/>
              </a:defRPr>
            </a:lvl2pPr>
            <a:lvl3pPr lvl="2">
              <a:spcBef>
                <a:spcPts val="0"/>
              </a:spcBef>
              <a:spcAft>
                <a:spcPts val="0"/>
              </a:spcAft>
              <a:buSzPts val="1000"/>
              <a:buFont typeface="Space Grotesk"/>
              <a:buNone/>
              <a:defRPr sz="1000" b="1">
                <a:latin typeface="Space Grotesk"/>
                <a:ea typeface="Space Grotesk"/>
                <a:cs typeface="Space Grotesk"/>
                <a:sym typeface="Space Grotesk"/>
              </a:defRPr>
            </a:lvl3pPr>
            <a:lvl4pPr lvl="3">
              <a:spcBef>
                <a:spcPts val="0"/>
              </a:spcBef>
              <a:spcAft>
                <a:spcPts val="0"/>
              </a:spcAft>
              <a:buSzPts val="1000"/>
              <a:buFont typeface="Space Grotesk"/>
              <a:buNone/>
              <a:defRPr sz="1000" b="1">
                <a:latin typeface="Space Grotesk"/>
                <a:ea typeface="Space Grotesk"/>
                <a:cs typeface="Space Grotesk"/>
                <a:sym typeface="Space Grotesk"/>
              </a:defRPr>
            </a:lvl4pPr>
            <a:lvl5pPr lvl="4">
              <a:spcBef>
                <a:spcPts val="0"/>
              </a:spcBef>
              <a:spcAft>
                <a:spcPts val="0"/>
              </a:spcAft>
              <a:buSzPts val="1000"/>
              <a:buFont typeface="Space Grotesk"/>
              <a:buNone/>
              <a:defRPr sz="1000" b="1">
                <a:latin typeface="Space Grotesk"/>
                <a:ea typeface="Space Grotesk"/>
                <a:cs typeface="Space Grotesk"/>
                <a:sym typeface="Space Grotesk"/>
              </a:defRPr>
            </a:lvl5pPr>
            <a:lvl6pPr lvl="5">
              <a:spcBef>
                <a:spcPts val="0"/>
              </a:spcBef>
              <a:spcAft>
                <a:spcPts val="0"/>
              </a:spcAft>
              <a:buSzPts val="1000"/>
              <a:buFont typeface="Space Grotesk"/>
              <a:buNone/>
              <a:defRPr sz="1000" b="1">
                <a:latin typeface="Space Grotesk"/>
                <a:ea typeface="Space Grotesk"/>
                <a:cs typeface="Space Grotesk"/>
                <a:sym typeface="Space Grotesk"/>
              </a:defRPr>
            </a:lvl6pPr>
            <a:lvl7pPr lvl="6">
              <a:spcBef>
                <a:spcPts val="0"/>
              </a:spcBef>
              <a:spcAft>
                <a:spcPts val="0"/>
              </a:spcAft>
              <a:buSzPts val="1000"/>
              <a:buFont typeface="Space Grotesk"/>
              <a:buNone/>
              <a:defRPr sz="1000" b="1">
                <a:latin typeface="Space Grotesk"/>
                <a:ea typeface="Space Grotesk"/>
                <a:cs typeface="Space Grotesk"/>
                <a:sym typeface="Space Grotesk"/>
              </a:defRPr>
            </a:lvl7pPr>
            <a:lvl8pPr lvl="7">
              <a:spcBef>
                <a:spcPts val="0"/>
              </a:spcBef>
              <a:spcAft>
                <a:spcPts val="0"/>
              </a:spcAft>
              <a:buSzPts val="1000"/>
              <a:buFont typeface="Space Grotesk"/>
              <a:buNone/>
              <a:defRPr sz="1000" b="1">
                <a:latin typeface="Space Grotesk"/>
                <a:ea typeface="Space Grotesk"/>
                <a:cs typeface="Space Grotesk"/>
                <a:sym typeface="Space Grotesk"/>
              </a:defRPr>
            </a:lvl8pPr>
            <a:lvl9pPr lvl="8">
              <a:spcBef>
                <a:spcPts val="0"/>
              </a:spcBef>
              <a:spcAft>
                <a:spcPts val="0"/>
              </a:spcAft>
              <a:buSzPts val="1000"/>
              <a:buFont typeface="Space Grotesk"/>
              <a:buNone/>
              <a:defRPr sz="1000" b="1">
                <a:latin typeface="Space Grotesk"/>
                <a:ea typeface="Space Grotesk"/>
                <a:cs typeface="Space Grotesk"/>
                <a:sym typeface="Space Grotesk"/>
              </a:defRPr>
            </a:lvl9pPr>
          </a:lstStyle>
          <a:p>
            <a:endParaRPr/>
          </a:p>
        </p:txBody>
      </p:sp>
      <p:sp>
        <p:nvSpPr>
          <p:cNvPr id="710" name="Google Shape;710;p77"/>
          <p:cNvSpPr txBox="1">
            <a:spLocks noGrp="1"/>
          </p:cNvSpPr>
          <p:nvPr>
            <p:ph type="subTitle" idx="20"/>
          </p:nvPr>
        </p:nvSpPr>
        <p:spPr>
          <a:xfrm>
            <a:off x="4629330" y="4077025"/>
            <a:ext cx="1197000" cy="787800"/>
          </a:xfrm>
          <a:prstGeom prst="rect">
            <a:avLst/>
          </a:prstGeom>
        </p:spPr>
        <p:txBody>
          <a:bodyPr spcFirstLastPara="1" wrap="square" lIns="91425" tIns="91425" rIns="91425" bIns="91425" anchor="ctr" anchorCtr="0">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711" name="Google Shape;711;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roject Updates / Weekly">
  <p:cSld name="CUSTOM_16">
    <p:spTree>
      <p:nvGrpSpPr>
        <p:cNvPr id="1" name="Shape 712"/>
        <p:cNvGrpSpPr/>
        <p:nvPr/>
      </p:nvGrpSpPr>
      <p:grpSpPr>
        <a:xfrm>
          <a:off x="0" y="0"/>
          <a:ext cx="0" cy="0"/>
          <a:chOff x="0" y="0"/>
          <a:chExt cx="0" cy="0"/>
        </a:xfrm>
      </p:grpSpPr>
      <p:graphicFrame>
        <p:nvGraphicFramePr>
          <p:cNvPr id="713" name="Google Shape;713;p78"/>
          <p:cNvGraphicFramePr/>
          <p:nvPr/>
        </p:nvGraphicFramePr>
        <p:xfrm>
          <a:off x="226313" y="1420925"/>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987150">
                <a:tc>
                  <a:txBody>
                    <a:bodyPr/>
                    <a:lstStyle/>
                    <a:p>
                      <a:pPr marL="0" lvl="0" indent="0" algn="l" rtl="0">
                        <a:spcBef>
                          <a:spcPts val="0"/>
                        </a:spcBef>
                        <a:spcAft>
                          <a:spcPts val="0"/>
                        </a:spcAft>
                        <a:buNone/>
                      </a:pPr>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14" name="Google Shape;714;p78"/>
          <p:cNvGraphicFramePr/>
          <p:nvPr/>
        </p:nvGraphicFramePr>
        <p:xfrm>
          <a:off x="226300" y="2657563"/>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987150">
                <a:tc>
                  <a:txBody>
                    <a:bodyPr/>
                    <a:lstStyle/>
                    <a:p>
                      <a:pPr marL="0" lvl="0" indent="0" algn="l" rtl="0">
                        <a:spcBef>
                          <a:spcPts val="0"/>
                        </a:spcBef>
                        <a:spcAft>
                          <a:spcPts val="0"/>
                        </a:spcAft>
                        <a:buNone/>
                      </a:pPr>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15" name="Google Shape;715;p78"/>
          <p:cNvGraphicFramePr/>
          <p:nvPr/>
        </p:nvGraphicFramePr>
        <p:xfrm>
          <a:off x="226300" y="3894500"/>
          <a:ext cx="3000000" cy="3000000"/>
        </p:xfrm>
        <a:graphic>
          <a:graphicData uri="http://schemas.openxmlformats.org/drawingml/2006/table">
            <a:tbl>
              <a:tblPr>
                <a:noFill/>
                <a:tableStyleId>{758F10E8-8655-4D2D-BFBF-DE29A7B241CB}</a:tableStyleId>
              </a:tblPr>
              <a:tblGrid>
                <a:gridCol w="8691375">
                  <a:extLst>
                    <a:ext uri="{9D8B030D-6E8A-4147-A177-3AD203B41FA5}">
                      <a16:colId xmlns:a16="http://schemas.microsoft.com/office/drawing/2014/main" val="20000"/>
                    </a:ext>
                  </a:extLst>
                </a:gridCol>
              </a:tblGrid>
              <a:tr h="987150">
                <a:tc>
                  <a:txBody>
                    <a:bodyPr/>
                    <a:lstStyle/>
                    <a:p>
                      <a:pPr marL="0" lvl="0" indent="0" algn="l" rtl="0">
                        <a:spcBef>
                          <a:spcPts val="0"/>
                        </a:spcBef>
                        <a:spcAft>
                          <a:spcPts val="0"/>
                        </a:spcAft>
                        <a:buNone/>
                      </a:pPr>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16" name="Google Shape;716;p78"/>
          <p:cNvSpPr txBox="1">
            <a:spLocks noGrp="1"/>
          </p:cNvSpPr>
          <p:nvPr>
            <p:ph type="title"/>
          </p:nvPr>
        </p:nvSpPr>
        <p:spPr>
          <a:xfrm>
            <a:off x="230900" y="457200"/>
            <a:ext cx="4406400" cy="56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600"/>
              <a:buNone/>
              <a:defRPr/>
            </a:lvl1pPr>
            <a:lvl2pPr lvl="1">
              <a:spcBef>
                <a:spcPts val="0"/>
              </a:spcBef>
              <a:spcAft>
                <a:spcPts val="0"/>
              </a:spcAft>
              <a:buClr>
                <a:schemeClr val="dk1"/>
              </a:buClr>
              <a:buSzPts val="3600"/>
              <a:buNone/>
              <a:defRPr sz="3600"/>
            </a:lvl2pPr>
            <a:lvl3pPr lvl="2">
              <a:spcBef>
                <a:spcPts val="0"/>
              </a:spcBef>
              <a:spcAft>
                <a:spcPts val="0"/>
              </a:spcAft>
              <a:buClr>
                <a:schemeClr val="dk1"/>
              </a:buClr>
              <a:buSzPts val="3600"/>
              <a:buNone/>
              <a:defRPr sz="3600"/>
            </a:lvl3pPr>
            <a:lvl4pPr lvl="3">
              <a:spcBef>
                <a:spcPts val="0"/>
              </a:spcBef>
              <a:spcAft>
                <a:spcPts val="0"/>
              </a:spcAft>
              <a:buClr>
                <a:schemeClr val="dk1"/>
              </a:buClr>
              <a:buSzPts val="3600"/>
              <a:buNone/>
              <a:defRPr sz="3600"/>
            </a:lvl4pPr>
            <a:lvl5pPr lvl="4">
              <a:spcBef>
                <a:spcPts val="0"/>
              </a:spcBef>
              <a:spcAft>
                <a:spcPts val="0"/>
              </a:spcAft>
              <a:buClr>
                <a:schemeClr val="dk1"/>
              </a:buClr>
              <a:buSzPts val="3600"/>
              <a:buNone/>
              <a:defRPr sz="3600"/>
            </a:lvl5pPr>
            <a:lvl6pPr lvl="5">
              <a:spcBef>
                <a:spcPts val="0"/>
              </a:spcBef>
              <a:spcAft>
                <a:spcPts val="0"/>
              </a:spcAft>
              <a:buClr>
                <a:schemeClr val="dk1"/>
              </a:buClr>
              <a:buSzPts val="3600"/>
              <a:buNone/>
              <a:defRPr sz="3600"/>
            </a:lvl6pPr>
            <a:lvl7pPr lvl="6">
              <a:spcBef>
                <a:spcPts val="0"/>
              </a:spcBef>
              <a:spcAft>
                <a:spcPts val="0"/>
              </a:spcAft>
              <a:buClr>
                <a:schemeClr val="dk1"/>
              </a:buClr>
              <a:buSzPts val="3600"/>
              <a:buNone/>
              <a:defRPr sz="3600"/>
            </a:lvl7pPr>
            <a:lvl8pPr lvl="7">
              <a:spcBef>
                <a:spcPts val="0"/>
              </a:spcBef>
              <a:spcAft>
                <a:spcPts val="0"/>
              </a:spcAft>
              <a:buClr>
                <a:schemeClr val="dk1"/>
              </a:buClr>
              <a:buSzPts val="3600"/>
              <a:buNone/>
              <a:defRPr sz="3600"/>
            </a:lvl8pPr>
            <a:lvl9pPr lvl="8">
              <a:spcBef>
                <a:spcPts val="0"/>
              </a:spcBef>
              <a:spcAft>
                <a:spcPts val="0"/>
              </a:spcAft>
              <a:buClr>
                <a:schemeClr val="dk1"/>
              </a:buClr>
              <a:buSzPts val="3600"/>
              <a:buNone/>
              <a:defRPr sz="3600"/>
            </a:lvl9pPr>
          </a:lstStyle>
          <a:p>
            <a:endParaRPr/>
          </a:p>
        </p:txBody>
      </p:sp>
      <p:sp>
        <p:nvSpPr>
          <p:cNvPr id="717" name="Google Shape;717;p78"/>
          <p:cNvSpPr txBox="1">
            <a:spLocks noGrp="1"/>
          </p:cNvSpPr>
          <p:nvPr>
            <p:ph type="subTitle" idx="1"/>
          </p:nvPr>
        </p:nvSpPr>
        <p:spPr>
          <a:xfrm>
            <a:off x="230900" y="1420775"/>
            <a:ext cx="2140200" cy="987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718" name="Google Shape;718;p78"/>
          <p:cNvSpPr txBox="1">
            <a:spLocks noGrp="1"/>
          </p:cNvSpPr>
          <p:nvPr>
            <p:ph type="subTitle" idx="2"/>
          </p:nvPr>
        </p:nvSpPr>
        <p:spPr>
          <a:xfrm>
            <a:off x="230900" y="2657638"/>
            <a:ext cx="2140200" cy="987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719" name="Google Shape;719;p78"/>
          <p:cNvSpPr txBox="1">
            <a:spLocks noGrp="1"/>
          </p:cNvSpPr>
          <p:nvPr>
            <p:ph type="subTitle" idx="3"/>
          </p:nvPr>
        </p:nvSpPr>
        <p:spPr>
          <a:xfrm>
            <a:off x="230900" y="3894525"/>
            <a:ext cx="2140200" cy="987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2400"/>
              <a:buNone/>
              <a:defRPr/>
            </a:lvl1pPr>
            <a:lvl2pPr lvl="1">
              <a:spcBef>
                <a:spcPts val="0"/>
              </a:spcBef>
              <a:spcAft>
                <a:spcPts val="0"/>
              </a:spcAft>
              <a:buClr>
                <a:schemeClr val="dk1"/>
              </a:buClr>
              <a:buSzPts val="2400"/>
              <a:buNone/>
              <a:defRPr/>
            </a:lvl2pPr>
            <a:lvl3pPr lvl="2">
              <a:spcBef>
                <a:spcPts val="0"/>
              </a:spcBef>
              <a:spcAft>
                <a:spcPts val="0"/>
              </a:spcAft>
              <a:buClr>
                <a:schemeClr val="dk1"/>
              </a:buClr>
              <a:buSzPts val="2400"/>
              <a:buNone/>
              <a:defRPr/>
            </a:lvl3pPr>
            <a:lvl4pPr lvl="3">
              <a:spcBef>
                <a:spcPts val="0"/>
              </a:spcBef>
              <a:spcAft>
                <a:spcPts val="0"/>
              </a:spcAft>
              <a:buClr>
                <a:schemeClr val="dk1"/>
              </a:buClr>
              <a:buSzPts val="2400"/>
              <a:buNone/>
              <a:defRPr/>
            </a:lvl4pPr>
            <a:lvl5pPr lvl="4">
              <a:spcBef>
                <a:spcPts val="0"/>
              </a:spcBef>
              <a:spcAft>
                <a:spcPts val="0"/>
              </a:spcAft>
              <a:buClr>
                <a:schemeClr val="dk1"/>
              </a:buClr>
              <a:buSzPts val="2400"/>
              <a:buNone/>
              <a:defRPr/>
            </a:lvl5pPr>
            <a:lvl6pPr lvl="5">
              <a:spcBef>
                <a:spcPts val="0"/>
              </a:spcBef>
              <a:spcAft>
                <a:spcPts val="0"/>
              </a:spcAft>
              <a:buClr>
                <a:schemeClr val="dk1"/>
              </a:buClr>
              <a:buSzPts val="2400"/>
              <a:buNone/>
              <a:defRPr/>
            </a:lvl6pPr>
            <a:lvl7pPr lvl="6">
              <a:spcBef>
                <a:spcPts val="0"/>
              </a:spcBef>
              <a:spcAft>
                <a:spcPts val="0"/>
              </a:spcAft>
              <a:buClr>
                <a:schemeClr val="dk1"/>
              </a:buClr>
              <a:buSzPts val="2400"/>
              <a:buNone/>
              <a:defRPr/>
            </a:lvl7pPr>
            <a:lvl8pPr lvl="7">
              <a:spcBef>
                <a:spcPts val="0"/>
              </a:spcBef>
              <a:spcAft>
                <a:spcPts val="0"/>
              </a:spcAft>
              <a:buClr>
                <a:schemeClr val="dk1"/>
              </a:buClr>
              <a:buSzPts val="2400"/>
              <a:buNone/>
              <a:defRPr/>
            </a:lvl8pPr>
            <a:lvl9pPr lvl="8">
              <a:spcBef>
                <a:spcPts val="0"/>
              </a:spcBef>
              <a:spcAft>
                <a:spcPts val="0"/>
              </a:spcAft>
              <a:buClr>
                <a:schemeClr val="dk1"/>
              </a:buClr>
              <a:buSzPts val="2400"/>
              <a:buNone/>
              <a:defRPr/>
            </a:lvl9pPr>
          </a:lstStyle>
          <a:p>
            <a:endParaRPr/>
          </a:p>
        </p:txBody>
      </p:sp>
      <p:sp>
        <p:nvSpPr>
          <p:cNvPr id="720" name="Google Shape;720;p78"/>
          <p:cNvSpPr txBox="1">
            <a:spLocks noGrp="1"/>
          </p:cNvSpPr>
          <p:nvPr>
            <p:ph type="body" idx="4"/>
          </p:nvPr>
        </p:nvSpPr>
        <p:spPr>
          <a:xfrm>
            <a:off x="3376187" y="1420975"/>
            <a:ext cx="5424900" cy="9870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721" name="Google Shape;721;p78"/>
          <p:cNvSpPr txBox="1">
            <a:spLocks noGrp="1"/>
          </p:cNvSpPr>
          <p:nvPr>
            <p:ph type="body" idx="5"/>
          </p:nvPr>
        </p:nvSpPr>
        <p:spPr>
          <a:xfrm>
            <a:off x="3376187" y="2657788"/>
            <a:ext cx="5424900" cy="9870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722" name="Google Shape;722;p78"/>
          <p:cNvSpPr txBox="1">
            <a:spLocks noGrp="1"/>
          </p:cNvSpPr>
          <p:nvPr>
            <p:ph type="body" idx="6"/>
          </p:nvPr>
        </p:nvSpPr>
        <p:spPr>
          <a:xfrm>
            <a:off x="3375950" y="3894525"/>
            <a:ext cx="5424900" cy="9870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Clr>
                <a:schemeClr val="dk1"/>
              </a:buClr>
              <a:buSzPts val="1000"/>
              <a:buChar char="●"/>
              <a:defRPr sz="1000"/>
            </a:lvl1pPr>
            <a:lvl2pPr marL="914400" lvl="1" indent="-292100">
              <a:spcBef>
                <a:spcPts val="0"/>
              </a:spcBef>
              <a:spcAft>
                <a:spcPts val="0"/>
              </a:spcAft>
              <a:buClr>
                <a:schemeClr val="dk1"/>
              </a:buClr>
              <a:buSzPts val="1000"/>
              <a:buChar char="○"/>
              <a:defRPr sz="1000"/>
            </a:lvl2pPr>
            <a:lvl3pPr marL="1371600" lvl="2" indent="-292100">
              <a:spcBef>
                <a:spcPts val="0"/>
              </a:spcBef>
              <a:spcAft>
                <a:spcPts val="0"/>
              </a:spcAft>
              <a:buClr>
                <a:schemeClr val="dk1"/>
              </a:buClr>
              <a:buSzPts val="1000"/>
              <a:buChar char="■"/>
              <a:defRPr sz="1000"/>
            </a:lvl3pPr>
            <a:lvl4pPr marL="1828800" lvl="3" indent="-292100">
              <a:spcBef>
                <a:spcPts val="0"/>
              </a:spcBef>
              <a:spcAft>
                <a:spcPts val="0"/>
              </a:spcAft>
              <a:buClr>
                <a:schemeClr val="dk1"/>
              </a:buClr>
              <a:buSzPts val="1000"/>
              <a:buChar char="●"/>
              <a:defRPr sz="1000"/>
            </a:lvl4pPr>
            <a:lvl5pPr marL="2286000" lvl="4" indent="-292100">
              <a:spcBef>
                <a:spcPts val="0"/>
              </a:spcBef>
              <a:spcAft>
                <a:spcPts val="0"/>
              </a:spcAft>
              <a:buClr>
                <a:schemeClr val="dk1"/>
              </a:buClr>
              <a:buSzPts val="1000"/>
              <a:buChar char="○"/>
              <a:defRPr sz="1000"/>
            </a:lvl5pPr>
            <a:lvl6pPr marL="2743200" lvl="5" indent="-292100">
              <a:spcBef>
                <a:spcPts val="0"/>
              </a:spcBef>
              <a:spcAft>
                <a:spcPts val="0"/>
              </a:spcAft>
              <a:buClr>
                <a:schemeClr val="dk1"/>
              </a:buClr>
              <a:buSzPts val="1000"/>
              <a:buChar char="■"/>
              <a:defRPr sz="1000"/>
            </a:lvl6pPr>
            <a:lvl7pPr marL="3200400" lvl="6" indent="-292100">
              <a:spcBef>
                <a:spcPts val="0"/>
              </a:spcBef>
              <a:spcAft>
                <a:spcPts val="0"/>
              </a:spcAft>
              <a:buClr>
                <a:schemeClr val="dk1"/>
              </a:buClr>
              <a:buSzPts val="1000"/>
              <a:buChar char="●"/>
              <a:defRPr sz="1000"/>
            </a:lvl7pPr>
            <a:lvl8pPr marL="3657600" lvl="7" indent="-292100">
              <a:spcBef>
                <a:spcPts val="0"/>
              </a:spcBef>
              <a:spcAft>
                <a:spcPts val="0"/>
              </a:spcAft>
              <a:buClr>
                <a:schemeClr val="dk1"/>
              </a:buClr>
              <a:buSzPts val="1000"/>
              <a:buChar char="○"/>
              <a:defRPr sz="1000"/>
            </a:lvl8pPr>
            <a:lvl9pPr marL="4114800" lvl="8" indent="-292100">
              <a:spcBef>
                <a:spcPts val="0"/>
              </a:spcBef>
              <a:spcAft>
                <a:spcPts val="0"/>
              </a:spcAft>
              <a:buClr>
                <a:schemeClr val="dk1"/>
              </a:buClr>
              <a:buSzPts val="1000"/>
              <a:buChar char="■"/>
              <a:defRPr sz="1000"/>
            </a:lvl9pPr>
          </a:lstStyle>
          <a:p>
            <a:endParaRPr/>
          </a:p>
        </p:txBody>
      </p:sp>
      <p:sp>
        <p:nvSpPr>
          <p:cNvPr id="723" name="Google Shape;723;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roduct Release">
  <p:cSld name="CUSTOM_13">
    <p:bg>
      <p:bgPr>
        <a:solidFill>
          <a:schemeClr val="dk1"/>
        </a:solidFill>
        <a:effectLst/>
      </p:bgPr>
    </p:bg>
    <p:spTree>
      <p:nvGrpSpPr>
        <p:cNvPr id="1" name="Shape 724"/>
        <p:cNvGrpSpPr/>
        <p:nvPr/>
      </p:nvGrpSpPr>
      <p:grpSpPr>
        <a:xfrm>
          <a:off x="0" y="0"/>
          <a:ext cx="0" cy="0"/>
          <a:chOff x="0" y="0"/>
          <a:chExt cx="0" cy="0"/>
        </a:xfrm>
      </p:grpSpPr>
      <p:sp>
        <p:nvSpPr>
          <p:cNvPr id="725" name="Google Shape;725;p79"/>
          <p:cNvSpPr txBox="1">
            <a:spLocks noGrp="1"/>
          </p:cNvSpPr>
          <p:nvPr>
            <p:ph type="title"/>
          </p:nvPr>
        </p:nvSpPr>
        <p:spPr>
          <a:xfrm>
            <a:off x="230900" y="457200"/>
            <a:ext cx="4998300" cy="726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Clr>
                <a:schemeClr val="dk2"/>
              </a:buClr>
              <a:buSzPts val="3600"/>
              <a:buNone/>
              <a:defRPr sz="3600">
                <a:solidFill>
                  <a:schemeClr val="dk2"/>
                </a:solidFill>
              </a:defRPr>
            </a:lvl2pPr>
            <a:lvl3pPr lvl="2">
              <a:spcBef>
                <a:spcPts val="0"/>
              </a:spcBef>
              <a:spcAft>
                <a:spcPts val="0"/>
              </a:spcAft>
              <a:buClr>
                <a:schemeClr val="dk2"/>
              </a:buClr>
              <a:buSzPts val="3600"/>
              <a:buNone/>
              <a:defRPr sz="3600">
                <a:solidFill>
                  <a:schemeClr val="dk2"/>
                </a:solidFill>
              </a:defRPr>
            </a:lvl3pPr>
            <a:lvl4pPr lvl="3">
              <a:spcBef>
                <a:spcPts val="0"/>
              </a:spcBef>
              <a:spcAft>
                <a:spcPts val="0"/>
              </a:spcAft>
              <a:buClr>
                <a:schemeClr val="dk2"/>
              </a:buClr>
              <a:buSzPts val="3600"/>
              <a:buNone/>
              <a:defRPr sz="3600">
                <a:solidFill>
                  <a:schemeClr val="dk2"/>
                </a:solidFill>
              </a:defRPr>
            </a:lvl4pPr>
            <a:lvl5pPr lvl="4">
              <a:spcBef>
                <a:spcPts val="0"/>
              </a:spcBef>
              <a:spcAft>
                <a:spcPts val="0"/>
              </a:spcAft>
              <a:buClr>
                <a:schemeClr val="dk2"/>
              </a:buClr>
              <a:buSzPts val="3600"/>
              <a:buNone/>
              <a:defRPr sz="3600">
                <a:solidFill>
                  <a:schemeClr val="dk2"/>
                </a:solidFill>
              </a:defRPr>
            </a:lvl5pPr>
            <a:lvl6pPr lvl="5">
              <a:spcBef>
                <a:spcPts val="0"/>
              </a:spcBef>
              <a:spcAft>
                <a:spcPts val="0"/>
              </a:spcAft>
              <a:buClr>
                <a:schemeClr val="dk2"/>
              </a:buClr>
              <a:buSzPts val="3600"/>
              <a:buNone/>
              <a:defRPr sz="3600">
                <a:solidFill>
                  <a:schemeClr val="dk2"/>
                </a:solidFill>
              </a:defRPr>
            </a:lvl6pPr>
            <a:lvl7pPr lvl="6">
              <a:spcBef>
                <a:spcPts val="0"/>
              </a:spcBef>
              <a:spcAft>
                <a:spcPts val="0"/>
              </a:spcAft>
              <a:buClr>
                <a:schemeClr val="dk2"/>
              </a:buClr>
              <a:buSzPts val="3600"/>
              <a:buNone/>
              <a:defRPr sz="3600">
                <a:solidFill>
                  <a:schemeClr val="dk2"/>
                </a:solidFill>
              </a:defRPr>
            </a:lvl7pPr>
            <a:lvl8pPr lvl="7">
              <a:spcBef>
                <a:spcPts val="0"/>
              </a:spcBef>
              <a:spcAft>
                <a:spcPts val="0"/>
              </a:spcAft>
              <a:buClr>
                <a:schemeClr val="dk2"/>
              </a:buClr>
              <a:buSzPts val="3600"/>
              <a:buNone/>
              <a:defRPr sz="3600">
                <a:solidFill>
                  <a:schemeClr val="dk2"/>
                </a:solidFill>
              </a:defRPr>
            </a:lvl8pPr>
            <a:lvl9pPr lvl="8">
              <a:spcBef>
                <a:spcPts val="0"/>
              </a:spcBef>
              <a:spcAft>
                <a:spcPts val="0"/>
              </a:spcAft>
              <a:buClr>
                <a:schemeClr val="dk2"/>
              </a:buClr>
              <a:buSzPts val="3600"/>
              <a:buNone/>
              <a:defRPr sz="3600">
                <a:solidFill>
                  <a:schemeClr val="dk2"/>
                </a:solidFill>
              </a:defRPr>
            </a:lvl9pPr>
          </a:lstStyle>
          <a:p>
            <a:endParaRPr/>
          </a:p>
        </p:txBody>
      </p:sp>
      <p:sp>
        <p:nvSpPr>
          <p:cNvPr id="726" name="Google Shape;726;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hape Appendix">
  <p:cSld name="CUSTOM_11">
    <p:spTree>
      <p:nvGrpSpPr>
        <p:cNvPr id="1" name="Shape 727"/>
        <p:cNvGrpSpPr/>
        <p:nvPr/>
      </p:nvGrpSpPr>
      <p:grpSpPr>
        <a:xfrm>
          <a:off x="0" y="0"/>
          <a:ext cx="0" cy="0"/>
          <a:chOff x="0" y="0"/>
          <a:chExt cx="0" cy="0"/>
        </a:xfrm>
      </p:grpSpPr>
      <p:sp>
        <p:nvSpPr>
          <p:cNvPr id="728" name="Google Shape;728;p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729"/>
        <p:cNvGrpSpPr/>
        <p:nvPr/>
      </p:nvGrpSpPr>
      <p:grpSpPr>
        <a:xfrm>
          <a:off x="0" y="0"/>
          <a:ext cx="0" cy="0"/>
          <a:chOff x="0" y="0"/>
          <a:chExt cx="0" cy="0"/>
        </a:xfrm>
      </p:grpSpPr>
      <p:sp>
        <p:nvSpPr>
          <p:cNvPr id="730" name="Google Shape;730;p8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31" name="Google Shape;731;p8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732" name="Google Shape;732;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23850">
              <a:spcBef>
                <a:spcPts val="0"/>
              </a:spcBef>
              <a:spcAft>
                <a:spcPts val="0"/>
              </a:spcAft>
              <a:buClr>
                <a:schemeClr val="lt1"/>
              </a:buClr>
              <a:buSzPts val="15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1150">
              <a:spcBef>
                <a:spcPts val="0"/>
              </a:spcBef>
              <a:spcAft>
                <a:spcPts val="0"/>
              </a:spcAft>
              <a:buClr>
                <a:schemeClr val="lt1"/>
              </a:buClr>
              <a:buSzPts val="1300"/>
              <a:buChar char="■"/>
              <a:defRPr>
                <a:solidFill>
                  <a:schemeClr val="lt1"/>
                </a:solidFill>
              </a:defRPr>
            </a:lvl3pPr>
            <a:lvl4pPr marL="1828800" lvl="3" indent="-304800">
              <a:spcBef>
                <a:spcPts val="0"/>
              </a:spcBef>
              <a:spcAft>
                <a:spcPts val="0"/>
              </a:spcAft>
              <a:buClr>
                <a:schemeClr val="lt1"/>
              </a:buClr>
              <a:buSzPts val="12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2100">
              <a:spcBef>
                <a:spcPts val="0"/>
              </a:spcBef>
              <a:spcAft>
                <a:spcPts val="0"/>
              </a:spcAft>
              <a:buClr>
                <a:schemeClr val="lt1"/>
              </a:buClr>
              <a:buSzPts val="1000"/>
              <a:buChar char="■"/>
              <a:defRPr>
                <a:solidFill>
                  <a:schemeClr val="lt1"/>
                </a:solidFill>
              </a:defRPr>
            </a:lvl6pPr>
            <a:lvl7pPr marL="3200400" lvl="6" indent="-285750">
              <a:spcBef>
                <a:spcPts val="0"/>
              </a:spcBef>
              <a:spcAft>
                <a:spcPts val="0"/>
              </a:spcAft>
              <a:buClr>
                <a:schemeClr val="lt1"/>
              </a:buClr>
              <a:buSzPts val="900"/>
              <a:buChar char="●"/>
              <a:defRPr>
                <a:solidFill>
                  <a:schemeClr val="lt1"/>
                </a:solidFill>
              </a:defRPr>
            </a:lvl7pPr>
            <a:lvl8pPr marL="3657600" lvl="7" indent="-279400">
              <a:spcBef>
                <a:spcPts val="0"/>
              </a:spcBef>
              <a:spcAft>
                <a:spcPts val="0"/>
              </a:spcAft>
              <a:buClr>
                <a:schemeClr val="lt1"/>
              </a:buClr>
              <a:buSzPts val="800"/>
              <a:buChar char="○"/>
              <a:defRPr>
                <a:solidFill>
                  <a:schemeClr val="lt1"/>
                </a:solidFill>
              </a:defRPr>
            </a:lvl8pPr>
            <a:lvl9pPr marL="4114800" lvl="8" indent="-273050">
              <a:spcBef>
                <a:spcPts val="0"/>
              </a:spcBef>
              <a:spcAft>
                <a:spcPts val="0"/>
              </a:spcAft>
              <a:buClr>
                <a:schemeClr val="lt1"/>
              </a:buClr>
              <a:buSzPts val="700"/>
              <a:buChar char="■"/>
              <a:defRPr>
                <a:solidFill>
                  <a:schemeClr val="lt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733"/>
        <p:cNvGrpSpPr/>
        <p:nvPr/>
      </p:nvGrpSpPr>
      <p:grpSpPr>
        <a:xfrm>
          <a:off x="0" y="0"/>
          <a:ext cx="0" cy="0"/>
          <a:chOff x="0" y="0"/>
          <a:chExt cx="0" cy="0"/>
        </a:xfrm>
      </p:grpSpPr>
      <p:sp>
        <p:nvSpPr>
          <p:cNvPr id="734" name="Google Shape;734;p8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35" name="Google Shape;735;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736"/>
        <p:cNvGrpSpPr/>
        <p:nvPr/>
      </p:nvGrpSpPr>
      <p:grpSpPr>
        <a:xfrm>
          <a:off x="0" y="0"/>
          <a:ext cx="0" cy="0"/>
          <a:chOff x="0" y="0"/>
          <a:chExt cx="0" cy="0"/>
        </a:xfrm>
      </p:grpSpPr>
      <p:sp>
        <p:nvSpPr>
          <p:cNvPr id="737" name="Google Shape;737;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738" name="Google Shape;738;p8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39" name="Google Shape;739;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740"/>
        <p:cNvGrpSpPr/>
        <p:nvPr/>
      </p:nvGrpSpPr>
      <p:grpSpPr>
        <a:xfrm>
          <a:off x="0" y="0"/>
          <a:ext cx="0" cy="0"/>
          <a:chOff x="0" y="0"/>
          <a:chExt cx="0" cy="0"/>
        </a:xfrm>
      </p:grpSpPr>
      <p:sp>
        <p:nvSpPr>
          <p:cNvPr id="741" name="Google Shape;741;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742" name="Google Shape;742;p8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43" name="Google Shape;743;p8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44" name="Google Shape;74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745"/>
        <p:cNvGrpSpPr/>
        <p:nvPr/>
      </p:nvGrpSpPr>
      <p:grpSpPr>
        <a:xfrm>
          <a:off x="0" y="0"/>
          <a:ext cx="0" cy="0"/>
          <a:chOff x="0" y="0"/>
          <a:chExt cx="0" cy="0"/>
        </a:xfrm>
      </p:grpSpPr>
      <p:sp>
        <p:nvSpPr>
          <p:cNvPr id="746" name="Google Shape;746;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747" name="Google Shape;747;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748"/>
        <p:cNvGrpSpPr/>
        <p:nvPr/>
      </p:nvGrpSpPr>
      <p:grpSpPr>
        <a:xfrm>
          <a:off x="0" y="0"/>
          <a:ext cx="0" cy="0"/>
          <a:chOff x="0" y="0"/>
          <a:chExt cx="0" cy="0"/>
        </a:xfrm>
      </p:grpSpPr>
      <p:sp>
        <p:nvSpPr>
          <p:cNvPr id="749" name="Google Shape;749;p8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0" name="Google Shape;750;p8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51" name="Google Shape;751;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752"/>
        <p:cNvGrpSpPr/>
        <p:nvPr/>
      </p:nvGrpSpPr>
      <p:grpSpPr>
        <a:xfrm>
          <a:off x="0" y="0"/>
          <a:ext cx="0" cy="0"/>
          <a:chOff x="0" y="0"/>
          <a:chExt cx="0" cy="0"/>
        </a:xfrm>
      </p:grpSpPr>
      <p:sp>
        <p:nvSpPr>
          <p:cNvPr id="753" name="Google Shape;753;p8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754" name="Google Shape;754;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755"/>
        <p:cNvGrpSpPr/>
        <p:nvPr/>
      </p:nvGrpSpPr>
      <p:grpSpPr>
        <a:xfrm>
          <a:off x="0" y="0"/>
          <a:ext cx="0" cy="0"/>
          <a:chOff x="0" y="0"/>
          <a:chExt cx="0" cy="0"/>
        </a:xfrm>
      </p:grpSpPr>
      <p:sp>
        <p:nvSpPr>
          <p:cNvPr id="756" name="Google Shape;756;p8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58" name="Google Shape;758;p8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759" name="Google Shape;759;p8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chemeClr val="dk2"/>
              </a:buClr>
              <a:buSzPts val="1200"/>
              <a:buChar char="●"/>
              <a:defRPr>
                <a:solidFill>
                  <a:schemeClr val="dk2"/>
                </a:solidFill>
              </a:defRPr>
            </a:lvl1pPr>
            <a:lvl2pPr marL="914400" lvl="1" indent="-304800">
              <a:spcBef>
                <a:spcPts val="0"/>
              </a:spcBef>
              <a:spcAft>
                <a:spcPts val="0"/>
              </a:spcAft>
              <a:buClr>
                <a:schemeClr val="dk2"/>
              </a:buClr>
              <a:buSzPts val="1200"/>
              <a:buChar char="○"/>
              <a:defRPr>
                <a:solidFill>
                  <a:schemeClr val="dk2"/>
                </a:solidFill>
              </a:defRPr>
            </a:lvl2pPr>
            <a:lvl3pPr marL="1371600" lvl="2" indent="-304800">
              <a:spcBef>
                <a:spcPts val="0"/>
              </a:spcBef>
              <a:spcAft>
                <a:spcPts val="0"/>
              </a:spcAft>
              <a:buClr>
                <a:schemeClr val="dk2"/>
              </a:buClr>
              <a:buSzPts val="1200"/>
              <a:buChar char="■"/>
              <a:defRPr>
                <a:solidFill>
                  <a:schemeClr val="dk2"/>
                </a:solidFill>
              </a:defRPr>
            </a:lvl3pPr>
            <a:lvl4pPr marL="1828800" lvl="3" indent="-304800">
              <a:spcBef>
                <a:spcPts val="0"/>
              </a:spcBef>
              <a:spcAft>
                <a:spcPts val="0"/>
              </a:spcAft>
              <a:buClr>
                <a:schemeClr val="dk2"/>
              </a:buClr>
              <a:buSzPts val="1200"/>
              <a:buChar char="●"/>
              <a:defRPr>
                <a:solidFill>
                  <a:schemeClr val="dk2"/>
                </a:solidFill>
              </a:defRPr>
            </a:lvl4pPr>
            <a:lvl5pPr marL="2286000" lvl="4" indent="-304800">
              <a:spcBef>
                <a:spcPts val="0"/>
              </a:spcBef>
              <a:spcAft>
                <a:spcPts val="0"/>
              </a:spcAft>
              <a:buClr>
                <a:schemeClr val="dk2"/>
              </a:buClr>
              <a:buSzPts val="1200"/>
              <a:buChar char="○"/>
              <a:defRPr>
                <a:solidFill>
                  <a:schemeClr val="dk2"/>
                </a:solidFill>
              </a:defRPr>
            </a:lvl5pPr>
            <a:lvl6pPr marL="2743200" lvl="5" indent="-304800">
              <a:spcBef>
                <a:spcPts val="0"/>
              </a:spcBef>
              <a:spcAft>
                <a:spcPts val="0"/>
              </a:spcAft>
              <a:buClr>
                <a:schemeClr val="dk2"/>
              </a:buClr>
              <a:buSzPts val="1200"/>
              <a:buChar char="■"/>
              <a:defRPr>
                <a:solidFill>
                  <a:schemeClr val="dk2"/>
                </a:solidFill>
              </a:defRPr>
            </a:lvl6pPr>
            <a:lvl7pPr marL="3200400" lvl="6" indent="-304800">
              <a:spcBef>
                <a:spcPts val="0"/>
              </a:spcBef>
              <a:spcAft>
                <a:spcPts val="0"/>
              </a:spcAft>
              <a:buClr>
                <a:schemeClr val="dk2"/>
              </a:buClr>
              <a:buSzPts val="1200"/>
              <a:buChar char="●"/>
              <a:defRPr>
                <a:solidFill>
                  <a:schemeClr val="dk2"/>
                </a:solidFill>
              </a:defRPr>
            </a:lvl7pPr>
            <a:lvl8pPr marL="3657600" lvl="7" indent="-304800">
              <a:spcBef>
                <a:spcPts val="0"/>
              </a:spcBef>
              <a:spcAft>
                <a:spcPts val="0"/>
              </a:spcAft>
              <a:buClr>
                <a:schemeClr val="dk2"/>
              </a:buClr>
              <a:buSzPts val="1200"/>
              <a:buChar char="○"/>
              <a:defRPr>
                <a:solidFill>
                  <a:schemeClr val="dk2"/>
                </a:solidFill>
              </a:defRPr>
            </a:lvl8pPr>
            <a:lvl9pPr marL="4114800" lvl="8" indent="-304800">
              <a:spcBef>
                <a:spcPts val="0"/>
              </a:spcBef>
              <a:spcAft>
                <a:spcPts val="0"/>
              </a:spcAft>
              <a:buClr>
                <a:schemeClr val="dk2"/>
              </a:buClr>
              <a:buSzPts val="1200"/>
              <a:buChar char="■"/>
              <a:defRPr>
                <a:solidFill>
                  <a:schemeClr val="dk2"/>
                </a:solidFill>
              </a:defRPr>
            </a:lvl9pPr>
          </a:lstStyle>
          <a:p>
            <a:endParaRPr/>
          </a:p>
        </p:txBody>
      </p:sp>
      <p:sp>
        <p:nvSpPr>
          <p:cNvPr id="760" name="Google Shape;760;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761"/>
        <p:cNvGrpSpPr/>
        <p:nvPr/>
      </p:nvGrpSpPr>
      <p:grpSpPr>
        <a:xfrm>
          <a:off x="0" y="0"/>
          <a:ext cx="0" cy="0"/>
          <a:chOff x="0" y="0"/>
          <a:chExt cx="0" cy="0"/>
        </a:xfrm>
      </p:grpSpPr>
      <p:sp>
        <p:nvSpPr>
          <p:cNvPr id="762" name="Google Shape;762;p8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200"/>
              <a:buNone/>
              <a:defRPr/>
            </a:lvl1pPr>
          </a:lstStyle>
          <a:p>
            <a:endParaRPr/>
          </a:p>
        </p:txBody>
      </p:sp>
      <p:sp>
        <p:nvSpPr>
          <p:cNvPr id="763" name="Google Shape;763;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764"/>
        <p:cNvGrpSpPr/>
        <p:nvPr/>
      </p:nvGrpSpPr>
      <p:grpSpPr>
        <a:xfrm>
          <a:off x="0" y="0"/>
          <a:ext cx="0" cy="0"/>
          <a:chOff x="0" y="0"/>
          <a:chExt cx="0" cy="0"/>
        </a:xfrm>
      </p:grpSpPr>
      <p:sp>
        <p:nvSpPr>
          <p:cNvPr id="765" name="Google Shape;765;p9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66" name="Google Shape;766;p9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767" name="Google Shape;767;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768"/>
        <p:cNvGrpSpPr/>
        <p:nvPr/>
      </p:nvGrpSpPr>
      <p:grpSpPr>
        <a:xfrm>
          <a:off x="0" y="0"/>
          <a:ext cx="0" cy="0"/>
          <a:chOff x="0" y="0"/>
          <a:chExt cx="0" cy="0"/>
        </a:xfrm>
      </p:grpSpPr>
      <p:sp>
        <p:nvSpPr>
          <p:cNvPr id="769" name="Google Shape;769;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5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770"/>
        <p:cNvGrpSpPr/>
        <p:nvPr/>
      </p:nvGrpSpPr>
      <p:grpSpPr>
        <a:xfrm>
          <a:off x="0" y="0"/>
          <a:ext cx="0" cy="0"/>
          <a:chOff x="0" y="0"/>
          <a:chExt cx="0" cy="0"/>
        </a:xfrm>
      </p:grpSpPr>
      <p:sp>
        <p:nvSpPr>
          <p:cNvPr id="771" name="Google Shape;771;p92"/>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772" name="Google Shape;772;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773" name="Google Shape;773;p92"/>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74" name="Google Shape;774;p92"/>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75" name="Google Shape;775;p92"/>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76" name="Google Shape;776;p92"/>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77" name="Google Shape;777;p92"/>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78" name="Google Shape;778;p92"/>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779"/>
        <p:cNvGrpSpPr/>
        <p:nvPr/>
      </p:nvGrpSpPr>
      <p:grpSpPr>
        <a:xfrm>
          <a:off x="0" y="0"/>
          <a:ext cx="0" cy="0"/>
          <a:chOff x="0" y="0"/>
          <a:chExt cx="0" cy="0"/>
        </a:xfrm>
      </p:grpSpPr>
      <p:sp>
        <p:nvSpPr>
          <p:cNvPr id="780" name="Google Shape;780;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781" name="Google Shape;781;p93"/>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82" name="Google Shape;782;p93"/>
          <p:cNvSpPr>
            <a:spLocks noGrp="1"/>
          </p:cNvSpPr>
          <p:nvPr>
            <p:ph type="pic" idx="2"/>
          </p:nvPr>
        </p:nvSpPr>
        <p:spPr>
          <a:xfrm>
            <a:off x="4992024" y="1152775"/>
            <a:ext cx="3840300" cy="3416400"/>
          </a:xfrm>
          <a:prstGeom prst="rect">
            <a:avLst/>
          </a:prstGeom>
          <a:noFill/>
          <a:ln>
            <a:noFill/>
          </a:ln>
        </p:spPr>
      </p:sp>
      <p:sp>
        <p:nvSpPr>
          <p:cNvPr id="783" name="Google Shape;783;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big ideas">
  <p:cSld name="CUSTOM_1_1">
    <p:spTree>
      <p:nvGrpSpPr>
        <p:cNvPr id="1" name="Shape 784"/>
        <p:cNvGrpSpPr/>
        <p:nvPr/>
      </p:nvGrpSpPr>
      <p:grpSpPr>
        <a:xfrm>
          <a:off x="0" y="0"/>
          <a:ext cx="0" cy="0"/>
          <a:chOff x="0" y="0"/>
          <a:chExt cx="0" cy="0"/>
        </a:xfrm>
      </p:grpSpPr>
      <p:sp>
        <p:nvSpPr>
          <p:cNvPr id="785" name="Google Shape;78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786" name="Google Shape;786;p94"/>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87" name="Google Shape;787;p94"/>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88" name="Google Shape;788;p94"/>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89" name="Google Shape;789;p94"/>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90" name="Google Shape;790;p94"/>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791"/>
        <p:cNvGrpSpPr/>
        <p:nvPr/>
      </p:nvGrpSpPr>
      <p:grpSpPr>
        <a:xfrm>
          <a:off x="0" y="0"/>
          <a:ext cx="0" cy="0"/>
          <a:chOff x="0" y="0"/>
          <a:chExt cx="0" cy="0"/>
        </a:xfrm>
      </p:grpSpPr>
      <p:sp>
        <p:nvSpPr>
          <p:cNvPr id="792" name="Google Shape;792;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793" name="Google Shape;793;p95"/>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94" name="Google Shape;794;p95"/>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95" name="Google Shape;795;p95"/>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96" name="Google Shape;796;p95"/>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97" name="Google Shape;797;p95"/>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98" name="Google Shape;798;p95"/>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99" name="Google Shape;799;p95"/>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Four big ideas">
  <p:cSld name="CUSTOM_3_1_1">
    <p:spTree>
      <p:nvGrpSpPr>
        <p:cNvPr id="1" name="Shape 800"/>
        <p:cNvGrpSpPr/>
        <p:nvPr/>
      </p:nvGrpSpPr>
      <p:grpSpPr>
        <a:xfrm>
          <a:off x="0" y="0"/>
          <a:ext cx="0" cy="0"/>
          <a:chOff x="0" y="0"/>
          <a:chExt cx="0" cy="0"/>
        </a:xfrm>
      </p:grpSpPr>
      <p:sp>
        <p:nvSpPr>
          <p:cNvPr id="801" name="Google Shape;801;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802" name="Google Shape;802;p96"/>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03" name="Google Shape;803;p96"/>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04" name="Google Shape;804;p96"/>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05" name="Google Shape;805;p96"/>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06" name="Google Shape;806;p96"/>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07" name="Google Shape;807;p96"/>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08" name="Google Shape;808;p96"/>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09" name="Google Shape;809;p96"/>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10" name="Google Shape;810;p96"/>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811"/>
        <p:cNvGrpSpPr/>
        <p:nvPr/>
      </p:nvGrpSpPr>
      <p:grpSpPr>
        <a:xfrm>
          <a:off x="0" y="0"/>
          <a:ext cx="0" cy="0"/>
          <a:chOff x="0" y="0"/>
          <a:chExt cx="0" cy="0"/>
        </a:xfrm>
      </p:grpSpPr>
      <p:sp>
        <p:nvSpPr>
          <p:cNvPr id="812" name="Google Shape;812;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813" name="Google Shape;813;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814" name="Google Shape;814;p97"/>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815"/>
        <p:cNvGrpSpPr/>
        <p:nvPr/>
      </p:nvGrpSpPr>
      <p:grpSpPr>
        <a:xfrm>
          <a:off x="0" y="0"/>
          <a:ext cx="0" cy="0"/>
          <a:chOff x="0" y="0"/>
          <a:chExt cx="0" cy="0"/>
        </a:xfrm>
      </p:grpSpPr>
      <p:sp>
        <p:nvSpPr>
          <p:cNvPr id="816" name="Google Shape;816;p98"/>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17" name="Google Shape;817;p98"/>
          <p:cNvSpPr>
            <a:spLocks noGrp="1"/>
          </p:cNvSpPr>
          <p:nvPr>
            <p:ph type="pic" idx="2"/>
          </p:nvPr>
        </p:nvSpPr>
        <p:spPr>
          <a:xfrm>
            <a:off x="4804825" y="1133300"/>
            <a:ext cx="4027500" cy="2392800"/>
          </a:xfrm>
          <a:prstGeom prst="rect">
            <a:avLst/>
          </a:prstGeom>
          <a:noFill/>
          <a:ln>
            <a:noFill/>
          </a:ln>
        </p:spPr>
      </p:sp>
      <p:sp>
        <p:nvSpPr>
          <p:cNvPr id="818" name="Google Shape;818;p98"/>
          <p:cNvSpPr>
            <a:spLocks noGrp="1"/>
          </p:cNvSpPr>
          <p:nvPr>
            <p:ph type="pic" idx="3"/>
          </p:nvPr>
        </p:nvSpPr>
        <p:spPr>
          <a:xfrm>
            <a:off x="311725" y="1133300"/>
            <a:ext cx="4027500" cy="2392800"/>
          </a:xfrm>
          <a:prstGeom prst="rect">
            <a:avLst/>
          </a:prstGeom>
          <a:noFill/>
          <a:ln>
            <a:noFill/>
          </a:ln>
        </p:spPr>
      </p:sp>
      <p:sp>
        <p:nvSpPr>
          <p:cNvPr id="819" name="Google Shape;819;p98"/>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20" name="Google Shape;820;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821" name="Google Shape;821;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822" name="Google Shape;822;p98"/>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23" name="Google Shape;823;p98"/>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824"/>
        <p:cNvGrpSpPr/>
        <p:nvPr/>
      </p:nvGrpSpPr>
      <p:grpSpPr>
        <a:xfrm>
          <a:off x="0" y="0"/>
          <a:ext cx="0" cy="0"/>
          <a:chOff x="0" y="0"/>
          <a:chExt cx="0" cy="0"/>
        </a:xfrm>
      </p:grpSpPr>
      <p:sp>
        <p:nvSpPr>
          <p:cNvPr id="825" name="Google Shape;825;p99"/>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26" name="Google Shape;826;p99"/>
          <p:cNvSpPr>
            <a:spLocks noGrp="1"/>
          </p:cNvSpPr>
          <p:nvPr>
            <p:ph type="pic" idx="2"/>
          </p:nvPr>
        </p:nvSpPr>
        <p:spPr>
          <a:xfrm>
            <a:off x="6205225" y="1128325"/>
            <a:ext cx="2627100" cy="2273100"/>
          </a:xfrm>
          <a:prstGeom prst="rect">
            <a:avLst/>
          </a:prstGeom>
          <a:noFill/>
          <a:ln>
            <a:noFill/>
          </a:ln>
        </p:spPr>
      </p:sp>
      <p:sp>
        <p:nvSpPr>
          <p:cNvPr id="827" name="Google Shape;827;p99"/>
          <p:cNvSpPr>
            <a:spLocks noGrp="1"/>
          </p:cNvSpPr>
          <p:nvPr>
            <p:ph type="pic" idx="3"/>
          </p:nvPr>
        </p:nvSpPr>
        <p:spPr>
          <a:xfrm>
            <a:off x="311725" y="1128325"/>
            <a:ext cx="2627100" cy="2273100"/>
          </a:xfrm>
          <a:prstGeom prst="rect">
            <a:avLst/>
          </a:prstGeom>
          <a:noFill/>
          <a:ln>
            <a:noFill/>
          </a:ln>
        </p:spPr>
      </p:sp>
      <p:sp>
        <p:nvSpPr>
          <p:cNvPr id="828" name="Google Shape;828;p99"/>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29" name="Google Shape;829;p99"/>
          <p:cNvSpPr>
            <a:spLocks noGrp="1"/>
          </p:cNvSpPr>
          <p:nvPr>
            <p:ph type="pic" idx="5"/>
          </p:nvPr>
        </p:nvSpPr>
        <p:spPr>
          <a:xfrm>
            <a:off x="3255250" y="1128325"/>
            <a:ext cx="2627100" cy="2273100"/>
          </a:xfrm>
          <a:prstGeom prst="rect">
            <a:avLst/>
          </a:prstGeom>
          <a:noFill/>
          <a:ln>
            <a:noFill/>
          </a:ln>
        </p:spPr>
      </p:sp>
      <p:sp>
        <p:nvSpPr>
          <p:cNvPr id="830" name="Google Shape;830;p99"/>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31" name="Google Shape;831;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832" name="Google Shape;832;p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833" name="Google Shape;833;p99"/>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34" name="Google Shape;834;p99"/>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35" name="Google Shape;835;p99"/>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836"/>
        <p:cNvGrpSpPr/>
        <p:nvPr/>
      </p:nvGrpSpPr>
      <p:grpSpPr>
        <a:xfrm>
          <a:off x="0" y="0"/>
          <a:ext cx="0" cy="0"/>
          <a:chOff x="0" y="0"/>
          <a:chExt cx="0" cy="0"/>
        </a:xfrm>
      </p:grpSpPr>
      <p:sp>
        <p:nvSpPr>
          <p:cNvPr id="837" name="Google Shape;837;p100"/>
          <p:cNvSpPr>
            <a:spLocks noGrp="1"/>
          </p:cNvSpPr>
          <p:nvPr>
            <p:ph type="pic" idx="2"/>
          </p:nvPr>
        </p:nvSpPr>
        <p:spPr>
          <a:xfrm>
            <a:off x="311700" y="445025"/>
            <a:ext cx="8520600" cy="4218300"/>
          </a:xfrm>
          <a:prstGeom prst="rect">
            <a:avLst/>
          </a:prstGeom>
          <a:noFill/>
          <a:ln>
            <a:noFill/>
          </a:ln>
        </p:spPr>
      </p:sp>
      <p:sp>
        <p:nvSpPr>
          <p:cNvPr id="838" name="Google Shape;838;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839"/>
        <p:cNvGrpSpPr/>
        <p:nvPr/>
      </p:nvGrpSpPr>
      <p:grpSpPr>
        <a:xfrm>
          <a:off x="0" y="0"/>
          <a:ext cx="0" cy="0"/>
          <a:chOff x="0" y="0"/>
          <a:chExt cx="0" cy="0"/>
        </a:xfrm>
      </p:grpSpPr>
      <p:sp>
        <p:nvSpPr>
          <p:cNvPr id="840" name="Google Shape;840;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841" name="Google Shape;841;p101"/>
          <p:cNvSpPr>
            <a:spLocks noGrp="1"/>
          </p:cNvSpPr>
          <p:nvPr>
            <p:ph type="pic" idx="2"/>
          </p:nvPr>
        </p:nvSpPr>
        <p:spPr>
          <a:xfrm>
            <a:off x="3389600" y="118913"/>
            <a:ext cx="1643700" cy="1535100"/>
          </a:xfrm>
          <a:prstGeom prst="rect">
            <a:avLst/>
          </a:prstGeom>
          <a:noFill/>
          <a:ln>
            <a:noFill/>
          </a:ln>
        </p:spPr>
      </p:sp>
      <p:sp>
        <p:nvSpPr>
          <p:cNvPr id="842" name="Google Shape;842;p101"/>
          <p:cNvSpPr>
            <a:spLocks noGrp="1"/>
          </p:cNvSpPr>
          <p:nvPr>
            <p:ph type="pic" idx="3"/>
          </p:nvPr>
        </p:nvSpPr>
        <p:spPr>
          <a:xfrm>
            <a:off x="5195935" y="118913"/>
            <a:ext cx="1643700" cy="1535100"/>
          </a:xfrm>
          <a:prstGeom prst="rect">
            <a:avLst/>
          </a:prstGeom>
          <a:noFill/>
          <a:ln>
            <a:noFill/>
          </a:ln>
        </p:spPr>
      </p:sp>
      <p:sp>
        <p:nvSpPr>
          <p:cNvPr id="843" name="Google Shape;843;p101"/>
          <p:cNvSpPr>
            <a:spLocks noGrp="1"/>
          </p:cNvSpPr>
          <p:nvPr>
            <p:ph type="pic" idx="4"/>
          </p:nvPr>
        </p:nvSpPr>
        <p:spPr>
          <a:xfrm>
            <a:off x="7002270" y="118913"/>
            <a:ext cx="1643700" cy="1535100"/>
          </a:xfrm>
          <a:prstGeom prst="rect">
            <a:avLst/>
          </a:prstGeom>
          <a:noFill/>
          <a:ln>
            <a:noFill/>
          </a:ln>
        </p:spPr>
      </p:sp>
      <p:sp>
        <p:nvSpPr>
          <p:cNvPr id="844" name="Google Shape;844;p101"/>
          <p:cNvSpPr>
            <a:spLocks noGrp="1"/>
          </p:cNvSpPr>
          <p:nvPr>
            <p:ph type="pic" idx="5"/>
          </p:nvPr>
        </p:nvSpPr>
        <p:spPr>
          <a:xfrm>
            <a:off x="3389588" y="1804212"/>
            <a:ext cx="1643700" cy="1535100"/>
          </a:xfrm>
          <a:prstGeom prst="rect">
            <a:avLst/>
          </a:prstGeom>
          <a:noFill/>
          <a:ln>
            <a:noFill/>
          </a:ln>
        </p:spPr>
      </p:sp>
      <p:sp>
        <p:nvSpPr>
          <p:cNvPr id="845" name="Google Shape;845;p101"/>
          <p:cNvSpPr>
            <a:spLocks noGrp="1"/>
          </p:cNvSpPr>
          <p:nvPr>
            <p:ph type="pic" idx="6"/>
          </p:nvPr>
        </p:nvSpPr>
        <p:spPr>
          <a:xfrm>
            <a:off x="5195922" y="1804212"/>
            <a:ext cx="1643700" cy="1535100"/>
          </a:xfrm>
          <a:prstGeom prst="rect">
            <a:avLst/>
          </a:prstGeom>
          <a:noFill/>
          <a:ln>
            <a:noFill/>
          </a:ln>
        </p:spPr>
      </p:sp>
      <p:sp>
        <p:nvSpPr>
          <p:cNvPr id="846" name="Google Shape;846;p101"/>
          <p:cNvSpPr>
            <a:spLocks noGrp="1"/>
          </p:cNvSpPr>
          <p:nvPr>
            <p:ph type="pic" idx="7"/>
          </p:nvPr>
        </p:nvSpPr>
        <p:spPr>
          <a:xfrm>
            <a:off x="7002257" y="1804212"/>
            <a:ext cx="1643700" cy="1535100"/>
          </a:xfrm>
          <a:prstGeom prst="rect">
            <a:avLst/>
          </a:prstGeom>
          <a:noFill/>
          <a:ln>
            <a:noFill/>
          </a:ln>
        </p:spPr>
      </p:sp>
      <p:sp>
        <p:nvSpPr>
          <p:cNvPr id="847" name="Google Shape;847;p101"/>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6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848" name="Google Shape;848;p101"/>
          <p:cNvSpPr>
            <a:spLocks noGrp="1"/>
          </p:cNvSpPr>
          <p:nvPr>
            <p:ph type="pic" idx="8"/>
          </p:nvPr>
        </p:nvSpPr>
        <p:spPr>
          <a:xfrm>
            <a:off x="3389588" y="3489487"/>
            <a:ext cx="1643700" cy="1535100"/>
          </a:xfrm>
          <a:prstGeom prst="rect">
            <a:avLst/>
          </a:prstGeom>
          <a:noFill/>
          <a:ln>
            <a:noFill/>
          </a:ln>
        </p:spPr>
      </p:sp>
      <p:sp>
        <p:nvSpPr>
          <p:cNvPr id="849" name="Google Shape;849;p101"/>
          <p:cNvSpPr>
            <a:spLocks noGrp="1"/>
          </p:cNvSpPr>
          <p:nvPr>
            <p:ph type="pic" idx="9"/>
          </p:nvPr>
        </p:nvSpPr>
        <p:spPr>
          <a:xfrm>
            <a:off x="5195922" y="3489487"/>
            <a:ext cx="1643700" cy="1535100"/>
          </a:xfrm>
          <a:prstGeom prst="rect">
            <a:avLst/>
          </a:prstGeom>
          <a:noFill/>
          <a:ln>
            <a:noFill/>
          </a:ln>
        </p:spPr>
      </p:sp>
      <p:sp>
        <p:nvSpPr>
          <p:cNvPr id="850" name="Google Shape;850;p101"/>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50" Type="http://schemas.openxmlformats.org/officeDocument/2006/relationships/slideLayout" Target="../slideLayouts/slideLayout95.xml"/><Relationship Id="rId55" Type="http://schemas.openxmlformats.org/officeDocument/2006/relationships/theme" Target="../theme/theme2.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3.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9950" y="300125"/>
            <a:ext cx="8353800" cy="838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Hepta Slab"/>
              <a:buNone/>
              <a:defRPr sz="3600">
                <a:solidFill>
                  <a:schemeClr val="dk1"/>
                </a:solidFill>
                <a:latin typeface="Hepta Slab"/>
                <a:ea typeface="Hepta Slab"/>
                <a:cs typeface="Hepta Slab"/>
                <a:sym typeface="Hepta Slab"/>
              </a:defRPr>
            </a:lvl1pPr>
            <a:lvl2pPr lvl="1">
              <a:spcBef>
                <a:spcPts val="0"/>
              </a:spcBef>
              <a:spcAft>
                <a:spcPts val="0"/>
              </a:spcAft>
              <a:buSzPts val="1400"/>
              <a:buFont typeface="Hepta Slab"/>
              <a:buNone/>
              <a:defRPr>
                <a:latin typeface="Hepta Slab"/>
                <a:ea typeface="Hepta Slab"/>
                <a:cs typeface="Hepta Slab"/>
                <a:sym typeface="Hepta Slab"/>
              </a:defRPr>
            </a:lvl2pPr>
            <a:lvl3pPr lvl="2">
              <a:spcBef>
                <a:spcPts val="0"/>
              </a:spcBef>
              <a:spcAft>
                <a:spcPts val="0"/>
              </a:spcAft>
              <a:buSzPts val="1400"/>
              <a:buFont typeface="Hepta Slab"/>
              <a:buNone/>
              <a:defRPr>
                <a:latin typeface="Hepta Slab"/>
                <a:ea typeface="Hepta Slab"/>
                <a:cs typeface="Hepta Slab"/>
                <a:sym typeface="Hepta Slab"/>
              </a:defRPr>
            </a:lvl3pPr>
            <a:lvl4pPr lvl="3">
              <a:spcBef>
                <a:spcPts val="0"/>
              </a:spcBef>
              <a:spcAft>
                <a:spcPts val="0"/>
              </a:spcAft>
              <a:buSzPts val="1400"/>
              <a:buFont typeface="Hepta Slab"/>
              <a:buNone/>
              <a:defRPr>
                <a:latin typeface="Hepta Slab"/>
                <a:ea typeface="Hepta Slab"/>
                <a:cs typeface="Hepta Slab"/>
                <a:sym typeface="Hepta Slab"/>
              </a:defRPr>
            </a:lvl4pPr>
            <a:lvl5pPr lvl="4">
              <a:spcBef>
                <a:spcPts val="0"/>
              </a:spcBef>
              <a:spcAft>
                <a:spcPts val="0"/>
              </a:spcAft>
              <a:buSzPts val="1400"/>
              <a:buFont typeface="Hepta Slab"/>
              <a:buNone/>
              <a:defRPr>
                <a:latin typeface="Hepta Slab"/>
                <a:ea typeface="Hepta Slab"/>
                <a:cs typeface="Hepta Slab"/>
                <a:sym typeface="Hepta Slab"/>
              </a:defRPr>
            </a:lvl5pPr>
            <a:lvl6pPr lvl="5">
              <a:spcBef>
                <a:spcPts val="0"/>
              </a:spcBef>
              <a:spcAft>
                <a:spcPts val="0"/>
              </a:spcAft>
              <a:buSzPts val="1400"/>
              <a:buFont typeface="Hepta Slab"/>
              <a:buNone/>
              <a:defRPr>
                <a:latin typeface="Hepta Slab"/>
                <a:ea typeface="Hepta Slab"/>
                <a:cs typeface="Hepta Slab"/>
                <a:sym typeface="Hepta Slab"/>
              </a:defRPr>
            </a:lvl6pPr>
            <a:lvl7pPr lvl="6">
              <a:spcBef>
                <a:spcPts val="0"/>
              </a:spcBef>
              <a:spcAft>
                <a:spcPts val="0"/>
              </a:spcAft>
              <a:buSzPts val="1400"/>
              <a:buFont typeface="Hepta Slab"/>
              <a:buNone/>
              <a:defRPr>
                <a:latin typeface="Hepta Slab"/>
                <a:ea typeface="Hepta Slab"/>
                <a:cs typeface="Hepta Slab"/>
                <a:sym typeface="Hepta Slab"/>
              </a:defRPr>
            </a:lvl7pPr>
            <a:lvl8pPr lvl="7">
              <a:spcBef>
                <a:spcPts val="0"/>
              </a:spcBef>
              <a:spcAft>
                <a:spcPts val="0"/>
              </a:spcAft>
              <a:buSzPts val="1400"/>
              <a:buFont typeface="Hepta Slab"/>
              <a:buNone/>
              <a:defRPr>
                <a:latin typeface="Hepta Slab"/>
                <a:ea typeface="Hepta Slab"/>
                <a:cs typeface="Hepta Slab"/>
                <a:sym typeface="Hepta Slab"/>
              </a:defRPr>
            </a:lvl8pPr>
            <a:lvl9pPr lvl="8">
              <a:spcBef>
                <a:spcPts val="0"/>
              </a:spcBef>
              <a:spcAft>
                <a:spcPts val="0"/>
              </a:spcAft>
              <a:buSzPts val="1400"/>
              <a:buFont typeface="Hepta Slab"/>
              <a:buNone/>
              <a:defRPr>
                <a:latin typeface="Hepta Slab"/>
                <a:ea typeface="Hepta Slab"/>
                <a:cs typeface="Hepta Slab"/>
                <a:sym typeface="Hepta Slab"/>
              </a:defRPr>
            </a:lvl9pPr>
          </a:lstStyle>
          <a:p>
            <a:endParaRPr/>
          </a:p>
        </p:txBody>
      </p:sp>
      <p:sp>
        <p:nvSpPr>
          <p:cNvPr id="7" name="Google Shape;7;p1"/>
          <p:cNvSpPr txBox="1">
            <a:spLocks noGrp="1"/>
          </p:cNvSpPr>
          <p:nvPr>
            <p:ph type="body" idx="1"/>
          </p:nvPr>
        </p:nvSpPr>
        <p:spPr>
          <a:xfrm>
            <a:off x="536575" y="2676025"/>
            <a:ext cx="5275500" cy="2201100"/>
          </a:xfrm>
          <a:prstGeom prst="rect">
            <a:avLst/>
          </a:prstGeom>
          <a:noFill/>
          <a:ln>
            <a:noFill/>
          </a:ln>
        </p:spPr>
        <p:txBody>
          <a:bodyPr spcFirstLastPara="1" wrap="square" lIns="91425" tIns="91425" rIns="91425" bIns="91425" anchor="t" anchorCtr="0">
            <a:noAutofit/>
          </a:bodyPr>
          <a:lstStyle>
            <a:lvl1pPr marL="457200" lvl="0" indent="-323850">
              <a:spcBef>
                <a:spcPts val="0"/>
              </a:spcBef>
              <a:spcAft>
                <a:spcPts val="0"/>
              </a:spcAft>
              <a:buClr>
                <a:schemeClr val="dk1"/>
              </a:buClr>
              <a:buSzPts val="1500"/>
              <a:buFont typeface="Barlow Light"/>
              <a:buChar char="●"/>
              <a:defRPr sz="1500">
                <a:solidFill>
                  <a:schemeClr val="dk1"/>
                </a:solidFill>
                <a:latin typeface="Barlow Light"/>
                <a:ea typeface="Barlow Light"/>
                <a:cs typeface="Barlow Light"/>
                <a:sym typeface="Barlow Light"/>
              </a:defRPr>
            </a:lvl1pPr>
            <a:lvl2pPr marL="914400" lvl="1" indent="-317500">
              <a:spcBef>
                <a:spcPts val="0"/>
              </a:spcBef>
              <a:spcAft>
                <a:spcPts val="0"/>
              </a:spcAft>
              <a:buClr>
                <a:schemeClr val="dk1"/>
              </a:buClr>
              <a:buSzPts val="1400"/>
              <a:buFont typeface="Barlow Light"/>
              <a:buChar char="○"/>
              <a:defRPr>
                <a:solidFill>
                  <a:schemeClr val="dk1"/>
                </a:solidFill>
                <a:latin typeface="Barlow Light"/>
                <a:ea typeface="Barlow Light"/>
                <a:cs typeface="Barlow Light"/>
                <a:sym typeface="Barlow Light"/>
              </a:defRPr>
            </a:lvl2pPr>
            <a:lvl3pPr marL="1371600" lvl="2" indent="-311150">
              <a:spcBef>
                <a:spcPts val="0"/>
              </a:spcBef>
              <a:spcAft>
                <a:spcPts val="0"/>
              </a:spcAft>
              <a:buClr>
                <a:schemeClr val="dk1"/>
              </a:buClr>
              <a:buSzPts val="1300"/>
              <a:buFont typeface="Barlow Light"/>
              <a:buChar char="■"/>
              <a:defRPr sz="1300">
                <a:solidFill>
                  <a:schemeClr val="dk1"/>
                </a:solidFill>
                <a:latin typeface="Barlow Light"/>
                <a:ea typeface="Barlow Light"/>
                <a:cs typeface="Barlow Light"/>
                <a:sym typeface="Barlow Light"/>
              </a:defRPr>
            </a:lvl3pPr>
            <a:lvl4pPr marL="1828800" lvl="3" indent="-304800">
              <a:spcBef>
                <a:spcPts val="0"/>
              </a:spcBef>
              <a:spcAft>
                <a:spcPts val="0"/>
              </a:spcAft>
              <a:buClr>
                <a:schemeClr val="dk1"/>
              </a:buClr>
              <a:buSzPts val="1200"/>
              <a:buFont typeface="Barlow Light"/>
              <a:buChar char="●"/>
              <a:defRPr sz="1200">
                <a:solidFill>
                  <a:schemeClr val="dk1"/>
                </a:solidFill>
                <a:latin typeface="Barlow Light"/>
                <a:ea typeface="Barlow Light"/>
                <a:cs typeface="Barlow Light"/>
                <a:sym typeface="Barlow Light"/>
              </a:defRPr>
            </a:lvl4pPr>
            <a:lvl5pPr marL="2286000" lvl="4" indent="-298450">
              <a:spcBef>
                <a:spcPts val="0"/>
              </a:spcBef>
              <a:spcAft>
                <a:spcPts val="0"/>
              </a:spcAft>
              <a:buClr>
                <a:schemeClr val="dk1"/>
              </a:buClr>
              <a:buSzPts val="1100"/>
              <a:buFont typeface="Barlow Light"/>
              <a:buChar char="○"/>
              <a:defRPr sz="1100">
                <a:solidFill>
                  <a:schemeClr val="dk1"/>
                </a:solidFill>
                <a:latin typeface="Barlow Light"/>
                <a:ea typeface="Barlow Light"/>
                <a:cs typeface="Barlow Light"/>
                <a:sym typeface="Barlow Light"/>
              </a:defRPr>
            </a:lvl5pPr>
            <a:lvl6pPr marL="2743200" lvl="5" indent="-292100">
              <a:spcBef>
                <a:spcPts val="0"/>
              </a:spcBef>
              <a:spcAft>
                <a:spcPts val="0"/>
              </a:spcAft>
              <a:buClr>
                <a:schemeClr val="dk1"/>
              </a:buClr>
              <a:buSzPts val="1000"/>
              <a:buFont typeface="Barlow Light"/>
              <a:buChar char="■"/>
              <a:defRPr sz="1000">
                <a:solidFill>
                  <a:schemeClr val="dk1"/>
                </a:solidFill>
                <a:latin typeface="Barlow Light"/>
                <a:ea typeface="Barlow Light"/>
                <a:cs typeface="Barlow Light"/>
                <a:sym typeface="Barlow Light"/>
              </a:defRPr>
            </a:lvl6pPr>
            <a:lvl7pPr marL="3200400" lvl="6" indent="-285750">
              <a:spcBef>
                <a:spcPts val="0"/>
              </a:spcBef>
              <a:spcAft>
                <a:spcPts val="0"/>
              </a:spcAft>
              <a:buClr>
                <a:schemeClr val="dk1"/>
              </a:buClr>
              <a:buSzPts val="900"/>
              <a:buFont typeface="Barlow Light"/>
              <a:buChar char="●"/>
              <a:defRPr sz="900">
                <a:solidFill>
                  <a:schemeClr val="dk1"/>
                </a:solidFill>
                <a:latin typeface="Barlow Light"/>
                <a:ea typeface="Barlow Light"/>
                <a:cs typeface="Barlow Light"/>
                <a:sym typeface="Barlow Light"/>
              </a:defRPr>
            </a:lvl7pPr>
            <a:lvl8pPr marL="3657600" lvl="7" indent="-279400">
              <a:spcBef>
                <a:spcPts val="0"/>
              </a:spcBef>
              <a:spcAft>
                <a:spcPts val="0"/>
              </a:spcAft>
              <a:buClr>
                <a:schemeClr val="dk1"/>
              </a:buClr>
              <a:buSzPts val="800"/>
              <a:buFont typeface="Barlow Light"/>
              <a:buChar char="○"/>
              <a:defRPr sz="800">
                <a:solidFill>
                  <a:schemeClr val="dk1"/>
                </a:solidFill>
                <a:latin typeface="Barlow Light"/>
                <a:ea typeface="Barlow Light"/>
                <a:cs typeface="Barlow Light"/>
                <a:sym typeface="Barlow Light"/>
              </a:defRPr>
            </a:lvl8pPr>
            <a:lvl9pPr marL="4114800" lvl="8" indent="-273050">
              <a:spcBef>
                <a:spcPts val="0"/>
              </a:spcBef>
              <a:spcAft>
                <a:spcPts val="0"/>
              </a:spcAft>
              <a:buClr>
                <a:schemeClr val="dk1"/>
              </a:buClr>
              <a:buSzPts val="700"/>
              <a:buFont typeface="Barlow Light"/>
              <a:buChar char="■"/>
              <a:defRPr sz="8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Barlow Light"/>
                <a:ea typeface="Barlow Light"/>
                <a:cs typeface="Barlow Light"/>
                <a:sym typeface="Barlow Light"/>
              </a:defRPr>
            </a:lvl1pPr>
            <a:lvl2pPr lvl="1" algn="r">
              <a:buNone/>
              <a:defRPr sz="1300">
                <a:solidFill>
                  <a:schemeClr val="dk1"/>
                </a:solidFill>
                <a:latin typeface="Barlow Light"/>
                <a:ea typeface="Barlow Light"/>
                <a:cs typeface="Barlow Light"/>
                <a:sym typeface="Barlow Light"/>
              </a:defRPr>
            </a:lvl2pPr>
            <a:lvl3pPr lvl="2" algn="r">
              <a:buNone/>
              <a:defRPr sz="1300">
                <a:solidFill>
                  <a:schemeClr val="dk1"/>
                </a:solidFill>
                <a:latin typeface="Barlow Light"/>
                <a:ea typeface="Barlow Light"/>
                <a:cs typeface="Barlow Light"/>
                <a:sym typeface="Barlow Light"/>
              </a:defRPr>
            </a:lvl3pPr>
            <a:lvl4pPr lvl="3" algn="r">
              <a:buNone/>
              <a:defRPr sz="1300">
                <a:solidFill>
                  <a:schemeClr val="dk1"/>
                </a:solidFill>
                <a:latin typeface="Barlow Light"/>
                <a:ea typeface="Barlow Light"/>
                <a:cs typeface="Barlow Light"/>
                <a:sym typeface="Barlow Light"/>
              </a:defRPr>
            </a:lvl4pPr>
            <a:lvl5pPr lvl="4" algn="r">
              <a:buNone/>
              <a:defRPr sz="1300">
                <a:solidFill>
                  <a:schemeClr val="dk1"/>
                </a:solidFill>
                <a:latin typeface="Barlow Light"/>
                <a:ea typeface="Barlow Light"/>
                <a:cs typeface="Barlow Light"/>
                <a:sym typeface="Barlow Light"/>
              </a:defRPr>
            </a:lvl5pPr>
            <a:lvl6pPr lvl="5" algn="r">
              <a:buNone/>
              <a:defRPr sz="1300">
                <a:solidFill>
                  <a:schemeClr val="dk1"/>
                </a:solidFill>
                <a:latin typeface="Barlow Light"/>
                <a:ea typeface="Barlow Light"/>
                <a:cs typeface="Barlow Light"/>
                <a:sym typeface="Barlow Light"/>
              </a:defRPr>
            </a:lvl6pPr>
            <a:lvl7pPr lvl="6" algn="r">
              <a:buNone/>
              <a:defRPr sz="1300">
                <a:solidFill>
                  <a:schemeClr val="dk1"/>
                </a:solidFill>
                <a:latin typeface="Barlow Light"/>
                <a:ea typeface="Barlow Light"/>
                <a:cs typeface="Barlow Light"/>
                <a:sym typeface="Barlow Light"/>
              </a:defRPr>
            </a:lvl7pPr>
            <a:lvl8pPr lvl="7" algn="r">
              <a:buNone/>
              <a:defRPr sz="1300">
                <a:solidFill>
                  <a:schemeClr val="dk1"/>
                </a:solidFill>
                <a:latin typeface="Barlow Light"/>
                <a:ea typeface="Barlow Light"/>
                <a:cs typeface="Barlow Light"/>
                <a:sym typeface="Barlow Light"/>
              </a:defRPr>
            </a:lvl8pPr>
            <a:lvl9pPr lvl="8" algn="r">
              <a:buNone/>
              <a:defRPr sz="1300">
                <a:solidFill>
                  <a:schemeClr val="dk1"/>
                </a:solidFill>
                <a:latin typeface="Barlow Light"/>
                <a:ea typeface="Barlow Light"/>
                <a:cs typeface="Barlow Light"/>
                <a:sym typeface="Barlow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322"/>
        <p:cNvGrpSpPr/>
        <p:nvPr/>
      </p:nvGrpSpPr>
      <p:grpSpPr>
        <a:xfrm>
          <a:off x="0" y="0"/>
          <a:ext cx="0" cy="0"/>
          <a:chOff x="0" y="0"/>
          <a:chExt cx="0" cy="0"/>
        </a:xfrm>
      </p:grpSpPr>
      <p:sp>
        <p:nvSpPr>
          <p:cNvPr id="323" name="Google Shape;323;p47"/>
          <p:cNvSpPr txBox="1">
            <a:spLocks noGrp="1"/>
          </p:cNvSpPr>
          <p:nvPr>
            <p:ph type="title"/>
          </p:nvPr>
        </p:nvSpPr>
        <p:spPr>
          <a:xfrm>
            <a:off x="228600" y="457200"/>
            <a:ext cx="5120700" cy="1307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Space Grotesk"/>
              <a:buNone/>
              <a:defRPr sz="3600" b="1">
                <a:solidFill>
                  <a:schemeClr val="dk1"/>
                </a:solidFill>
                <a:latin typeface="Space Grotesk"/>
                <a:ea typeface="Space Grotesk"/>
                <a:cs typeface="Space Grotesk"/>
                <a:sym typeface="Space Grotesk"/>
              </a:defRPr>
            </a:lvl1pPr>
            <a:lvl2pPr lvl="1">
              <a:spcBef>
                <a:spcPts val="0"/>
              </a:spcBef>
              <a:spcAft>
                <a:spcPts val="0"/>
              </a:spcAft>
              <a:buClr>
                <a:schemeClr val="dk1"/>
              </a:buClr>
              <a:buSzPts val="4800"/>
              <a:buFont typeface="Space Grotesk"/>
              <a:buNone/>
              <a:defRPr sz="4800" b="1">
                <a:solidFill>
                  <a:schemeClr val="dk1"/>
                </a:solidFill>
                <a:latin typeface="Space Grotesk"/>
                <a:ea typeface="Space Grotesk"/>
                <a:cs typeface="Space Grotesk"/>
                <a:sym typeface="Space Grotesk"/>
              </a:defRPr>
            </a:lvl2pPr>
            <a:lvl3pPr lvl="2">
              <a:spcBef>
                <a:spcPts val="0"/>
              </a:spcBef>
              <a:spcAft>
                <a:spcPts val="0"/>
              </a:spcAft>
              <a:buClr>
                <a:schemeClr val="dk1"/>
              </a:buClr>
              <a:buSzPts val="4800"/>
              <a:buFont typeface="Space Grotesk"/>
              <a:buNone/>
              <a:defRPr sz="4800" b="1">
                <a:solidFill>
                  <a:schemeClr val="dk1"/>
                </a:solidFill>
                <a:latin typeface="Space Grotesk"/>
                <a:ea typeface="Space Grotesk"/>
                <a:cs typeface="Space Grotesk"/>
                <a:sym typeface="Space Grotesk"/>
              </a:defRPr>
            </a:lvl3pPr>
            <a:lvl4pPr lvl="3">
              <a:spcBef>
                <a:spcPts val="0"/>
              </a:spcBef>
              <a:spcAft>
                <a:spcPts val="0"/>
              </a:spcAft>
              <a:buClr>
                <a:schemeClr val="dk1"/>
              </a:buClr>
              <a:buSzPts val="4800"/>
              <a:buFont typeface="Space Grotesk"/>
              <a:buNone/>
              <a:defRPr sz="4800" b="1">
                <a:solidFill>
                  <a:schemeClr val="dk1"/>
                </a:solidFill>
                <a:latin typeface="Space Grotesk"/>
                <a:ea typeface="Space Grotesk"/>
                <a:cs typeface="Space Grotesk"/>
                <a:sym typeface="Space Grotesk"/>
              </a:defRPr>
            </a:lvl4pPr>
            <a:lvl5pPr lvl="4">
              <a:spcBef>
                <a:spcPts val="0"/>
              </a:spcBef>
              <a:spcAft>
                <a:spcPts val="0"/>
              </a:spcAft>
              <a:buClr>
                <a:schemeClr val="dk1"/>
              </a:buClr>
              <a:buSzPts val="4800"/>
              <a:buFont typeface="Space Grotesk"/>
              <a:buNone/>
              <a:defRPr sz="4800" b="1">
                <a:solidFill>
                  <a:schemeClr val="dk1"/>
                </a:solidFill>
                <a:latin typeface="Space Grotesk"/>
                <a:ea typeface="Space Grotesk"/>
                <a:cs typeface="Space Grotesk"/>
                <a:sym typeface="Space Grotesk"/>
              </a:defRPr>
            </a:lvl5pPr>
            <a:lvl6pPr lvl="5">
              <a:spcBef>
                <a:spcPts val="0"/>
              </a:spcBef>
              <a:spcAft>
                <a:spcPts val="0"/>
              </a:spcAft>
              <a:buClr>
                <a:schemeClr val="dk1"/>
              </a:buClr>
              <a:buSzPts val="4800"/>
              <a:buFont typeface="Space Grotesk"/>
              <a:buNone/>
              <a:defRPr sz="4800" b="1">
                <a:solidFill>
                  <a:schemeClr val="dk1"/>
                </a:solidFill>
                <a:latin typeface="Space Grotesk"/>
                <a:ea typeface="Space Grotesk"/>
                <a:cs typeface="Space Grotesk"/>
                <a:sym typeface="Space Grotesk"/>
              </a:defRPr>
            </a:lvl6pPr>
            <a:lvl7pPr lvl="6">
              <a:spcBef>
                <a:spcPts val="0"/>
              </a:spcBef>
              <a:spcAft>
                <a:spcPts val="0"/>
              </a:spcAft>
              <a:buClr>
                <a:schemeClr val="dk1"/>
              </a:buClr>
              <a:buSzPts val="4800"/>
              <a:buFont typeface="Space Grotesk"/>
              <a:buNone/>
              <a:defRPr sz="4800" b="1">
                <a:solidFill>
                  <a:schemeClr val="dk1"/>
                </a:solidFill>
                <a:latin typeface="Space Grotesk"/>
                <a:ea typeface="Space Grotesk"/>
                <a:cs typeface="Space Grotesk"/>
                <a:sym typeface="Space Grotesk"/>
              </a:defRPr>
            </a:lvl7pPr>
            <a:lvl8pPr lvl="7">
              <a:spcBef>
                <a:spcPts val="0"/>
              </a:spcBef>
              <a:spcAft>
                <a:spcPts val="0"/>
              </a:spcAft>
              <a:buClr>
                <a:schemeClr val="dk1"/>
              </a:buClr>
              <a:buSzPts val="4800"/>
              <a:buFont typeface="Space Grotesk"/>
              <a:buNone/>
              <a:defRPr sz="4800" b="1">
                <a:solidFill>
                  <a:schemeClr val="dk1"/>
                </a:solidFill>
                <a:latin typeface="Space Grotesk"/>
                <a:ea typeface="Space Grotesk"/>
                <a:cs typeface="Space Grotesk"/>
                <a:sym typeface="Space Grotesk"/>
              </a:defRPr>
            </a:lvl8pPr>
            <a:lvl9pPr lvl="8">
              <a:spcBef>
                <a:spcPts val="0"/>
              </a:spcBef>
              <a:spcAft>
                <a:spcPts val="0"/>
              </a:spcAft>
              <a:buClr>
                <a:schemeClr val="dk1"/>
              </a:buClr>
              <a:buSzPts val="4800"/>
              <a:buFont typeface="Space Grotesk"/>
              <a:buNone/>
              <a:defRPr sz="4800" b="1">
                <a:solidFill>
                  <a:schemeClr val="dk1"/>
                </a:solidFill>
                <a:latin typeface="Space Grotesk"/>
                <a:ea typeface="Space Grotesk"/>
                <a:cs typeface="Space Grotesk"/>
                <a:sym typeface="Space Grotesk"/>
              </a:defRPr>
            </a:lvl9pPr>
          </a:lstStyle>
          <a:p>
            <a:endParaRPr/>
          </a:p>
        </p:txBody>
      </p:sp>
      <p:sp>
        <p:nvSpPr>
          <p:cNvPr id="324" name="Google Shape;324;p47"/>
          <p:cNvSpPr txBox="1">
            <a:spLocks noGrp="1"/>
          </p:cNvSpPr>
          <p:nvPr>
            <p:ph type="body" idx="1"/>
          </p:nvPr>
        </p:nvSpPr>
        <p:spPr>
          <a:xfrm>
            <a:off x="228600" y="3180525"/>
            <a:ext cx="8686800" cy="17394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1pPr>
            <a:lvl2pPr marL="914400" lvl="1"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2pPr>
            <a:lvl3pPr marL="1371600" lvl="2"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3pPr>
            <a:lvl4pPr marL="1828800" lvl="3"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4pPr>
            <a:lvl5pPr marL="2286000" lvl="4"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5pPr>
            <a:lvl6pPr marL="2743200" lvl="5"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6pPr>
            <a:lvl7pPr marL="3200400" lvl="6"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7pPr>
            <a:lvl8pPr marL="3657600" lvl="7"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8pPr>
            <a:lvl9pPr marL="4114800" lvl="8" indent="-304800">
              <a:spcBef>
                <a:spcPts val="0"/>
              </a:spcBef>
              <a:spcAft>
                <a:spcPts val="0"/>
              </a:spcAft>
              <a:buClr>
                <a:schemeClr val="dk1"/>
              </a:buClr>
              <a:buSzPts val="1200"/>
              <a:buFont typeface="Space Grotesk"/>
              <a:buChar char="■"/>
              <a:defRPr sz="1200">
                <a:solidFill>
                  <a:schemeClr val="dk1"/>
                </a:solidFill>
                <a:latin typeface="Space Grotesk"/>
                <a:ea typeface="Space Grotesk"/>
                <a:cs typeface="Space Grotesk"/>
                <a:sym typeface="Space Grotesk"/>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99">
          <p15:clr>
            <a:srgbClr val="E46962"/>
          </p15:clr>
        </p15:guide>
        <p15:guide id="2" pos="3744">
          <p15:clr>
            <a:srgbClr val="E46962"/>
          </p15:clr>
        </p15:guide>
        <p15:guide id="3" pos="144">
          <p15:clr>
            <a:srgbClr val="E46962"/>
          </p15:clr>
        </p15:guide>
        <p15:guide id="4" pos="216">
          <p15:clr>
            <a:srgbClr val="E46962"/>
          </p15:clr>
        </p15:guide>
        <p15:guide id="5" pos="593">
          <p15:clr>
            <a:srgbClr val="E46962"/>
          </p15:clr>
        </p15:guide>
        <p15:guide id="6" pos="669">
          <p15:clr>
            <a:srgbClr val="E46962"/>
          </p15:clr>
        </p15:guide>
        <p15:guide id="7" pos="1044">
          <p15:clr>
            <a:srgbClr val="E46962"/>
          </p15:clr>
        </p15:guide>
        <p15:guide id="8" pos="1119">
          <p15:clr>
            <a:srgbClr val="E46962"/>
          </p15:clr>
        </p15:guide>
        <p15:guide id="9" pos="1494">
          <p15:clr>
            <a:srgbClr val="E46962"/>
          </p15:clr>
        </p15:guide>
        <p15:guide id="10" pos="1569">
          <p15:clr>
            <a:srgbClr val="E46962"/>
          </p15:clr>
        </p15:guide>
        <p15:guide id="11" pos="1944">
          <p15:clr>
            <a:srgbClr val="E46962"/>
          </p15:clr>
        </p15:guide>
        <p15:guide id="12" pos="2019">
          <p15:clr>
            <a:srgbClr val="E46962"/>
          </p15:clr>
        </p15:guide>
        <p15:guide id="13" pos="2394">
          <p15:clr>
            <a:srgbClr val="E46962"/>
          </p15:clr>
        </p15:guide>
        <p15:guide id="14" pos="2469">
          <p15:clr>
            <a:srgbClr val="E46962"/>
          </p15:clr>
        </p15:guide>
        <p15:guide id="15" pos="2844">
          <p15:clr>
            <a:srgbClr val="E46962"/>
          </p15:clr>
        </p15:guide>
        <p15:guide id="16" pos="2919">
          <p15:clr>
            <a:srgbClr val="E46962"/>
          </p15:clr>
        </p15:guide>
        <p15:guide id="17" pos="3294">
          <p15:clr>
            <a:srgbClr val="E46962"/>
          </p15:clr>
        </p15:guide>
        <p15:guide id="18" pos="3370">
          <p15:clr>
            <a:srgbClr val="E46962"/>
          </p15:clr>
        </p15:guide>
        <p15:guide id="19" pos="3816">
          <p15:clr>
            <a:srgbClr val="E46962"/>
          </p15:clr>
        </p15:guide>
        <p15:guide id="20" pos="4194">
          <p15:clr>
            <a:srgbClr val="E46962"/>
          </p15:clr>
        </p15:guide>
        <p15:guide id="21" pos="4270">
          <p15:clr>
            <a:srgbClr val="E46962"/>
          </p15:clr>
        </p15:guide>
        <p15:guide id="22" pos="4644">
          <p15:clr>
            <a:srgbClr val="E46962"/>
          </p15:clr>
        </p15:guide>
        <p15:guide id="23" pos="4720">
          <p15:clr>
            <a:srgbClr val="E46962"/>
          </p15:clr>
        </p15:guide>
        <p15:guide id="24" pos="5094">
          <p15:clr>
            <a:srgbClr val="E46962"/>
          </p15:clr>
        </p15:guide>
        <p15:guide id="25" pos="5170">
          <p15:clr>
            <a:srgbClr val="E46962"/>
          </p15:clr>
        </p15:guide>
        <p15:guide id="26" pos="5544">
          <p15:clr>
            <a:srgbClr val="E46962"/>
          </p15:clr>
        </p15:guide>
        <p15:guide id="27" pos="5616">
          <p15:clr>
            <a:srgbClr val="E46962"/>
          </p15:clr>
        </p15:guide>
        <p15:guide id="28" orient="horz" pos="141">
          <p15:clr>
            <a:srgbClr val="E46962"/>
          </p15:clr>
        </p15:guide>
        <p15:guide id="29" orient="horz" pos="288">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851"/>
        <p:cNvGrpSpPr/>
        <p:nvPr/>
      </p:nvGrpSpPr>
      <p:grpSpPr>
        <a:xfrm>
          <a:off x="0" y="0"/>
          <a:ext cx="0" cy="0"/>
          <a:chOff x="0" y="0"/>
          <a:chExt cx="0" cy="0"/>
        </a:xfrm>
      </p:grpSpPr>
      <p:sp>
        <p:nvSpPr>
          <p:cNvPr id="852" name="Google Shape;852;p102"/>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853" name="Google Shape;853;p102"/>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54" name="Google Shape;854;p102"/>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10.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10.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10.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1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2.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07.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0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2.jpg"/><Relationship Id="rId4" Type="http://schemas.openxmlformats.org/officeDocument/2006/relationships/image" Target="../media/image6.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07.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0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7.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10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1.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107.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107.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107.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107.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jp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10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7.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107.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107.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10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jp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3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104.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8.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1" name="Google Shape;931;p114" descr="Road passing through a green valley."/>
          <p:cNvPicPr preferRelativeResize="0">
            <a:picLocks noGrp="1"/>
          </p:cNvPicPr>
          <p:nvPr>
            <p:ph type="pic" idx="2"/>
          </p:nvPr>
        </p:nvPicPr>
        <p:blipFill rotWithShape="1">
          <a:blip r:embed="rId3">
            <a:alphaModFix/>
          </a:blip>
          <a:srcRect t="7798" b="7806"/>
          <a:stretch/>
        </p:blipFill>
        <p:spPr>
          <a:xfrm>
            <a:off x="0" y="0"/>
            <a:ext cx="9144003" cy="5143501"/>
          </a:xfrm>
          <a:prstGeom prst="rect">
            <a:avLst/>
          </a:prstGeom>
        </p:spPr>
      </p:pic>
      <p:grpSp>
        <p:nvGrpSpPr>
          <p:cNvPr id="932" name="Google Shape;932;p114"/>
          <p:cNvGrpSpPr/>
          <p:nvPr/>
        </p:nvGrpSpPr>
        <p:grpSpPr>
          <a:xfrm>
            <a:off x="161" y="96"/>
            <a:ext cx="9143670" cy="5143310"/>
            <a:chOff x="238125" y="848375"/>
            <a:chExt cx="7144050" cy="4018525"/>
          </a:xfrm>
        </p:grpSpPr>
        <p:sp>
          <p:nvSpPr>
            <p:cNvPr id="933" name="Google Shape;933;p114"/>
            <p:cNvSpPr/>
            <p:nvPr/>
          </p:nvSpPr>
          <p:spPr>
            <a:xfrm>
              <a:off x="3444600" y="848375"/>
              <a:ext cx="3937575" cy="2402200"/>
            </a:xfrm>
            <a:custGeom>
              <a:avLst/>
              <a:gdLst/>
              <a:ahLst/>
              <a:cxnLst/>
              <a:rect l="l" t="t" r="r" b="b"/>
              <a:pathLst>
                <a:path w="157503" h="96088" extrusionOk="0">
                  <a:moveTo>
                    <a:pt x="0" y="0"/>
                  </a:moveTo>
                  <a:lnTo>
                    <a:pt x="0" y="61855"/>
                  </a:lnTo>
                  <a:lnTo>
                    <a:pt x="0" y="62737"/>
                  </a:lnTo>
                  <a:lnTo>
                    <a:pt x="96" y="64487"/>
                  </a:lnTo>
                  <a:lnTo>
                    <a:pt x="262" y="66213"/>
                  </a:lnTo>
                  <a:lnTo>
                    <a:pt x="524" y="67916"/>
                  </a:lnTo>
                  <a:lnTo>
                    <a:pt x="870" y="69583"/>
                  </a:lnTo>
                  <a:lnTo>
                    <a:pt x="1286" y="71226"/>
                  </a:lnTo>
                  <a:lnTo>
                    <a:pt x="1786" y="72833"/>
                  </a:lnTo>
                  <a:lnTo>
                    <a:pt x="2370" y="74405"/>
                  </a:lnTo>
                  <a:lnTo>
                    <a:pt x="3013" y="75941"/>
                  </a:lnTo>
                  <a:lnTo>
                    <a:pt x="3739" y="77441"/>
                  </a:lnTo>
                  <a:lnTo>
                    <a:pt x="4525" y="78894"/>
                  </a:lnTo>
                  <a:lnTo>
                    <a:pt x="5382" y="80311"/>
                  </a:lnTo>
                  <a:lnTo>
                    <a:pt x="6311" y="81668"/>
                  </a:lnTo>
                  <a:lnTo>
                    <a:pt x="7287" y="82990"/>
                  </a:lnTo>
                  <a:lnTo>
                    <a:pt x="8335" y="84264"/>
                  </a:lnTo>
                  <a:lnTo>
                    <a:pt x="9443" y="85478"/>
                  </a:lnTo>
                  <a:lnTo>
                    <a:pt x="10609" y="86633"/>
                  </a:lnTo>
                  <a:lnTo>
                    <a:pt x="11824" y="87741"/>
                  </a:lnTo>
                  <a:lnTo>
                    <a:pt x="13086" y="88789"/>
                  </a:lnTo>
                  <a:lnTo>
                    <a:pt x="14408" y="89777"/>
                  </a:lnTo>
                  <a:lnTo>
                    <a:pt x="15777" y="90694"/>
                  </a:lnTo>
                  <a:lnTo>
                    <a:pt x="17182" y="91551"/>
                  </a:lnTo>
                  <a:lnTo>
                    <a:pt x="18635" y="92349"/>
                  </a:lnTo>
                  <a:lnTo>
                    <a:pt x="20135" y="93063"/>
                  </a:lnTo>
                  <a:lnTo>
                    <a:pt x="21671" y="93718"/>
                  </a:lnTo>
                  <a:lnTo>
                    <a:pt x="23242" y="94289"/>
                  </a:lnTo>
                  <a:lnTo>
                    <a:pt x="24850" y="94790"/>
                  </a:lnTo>
                  <a:lnTo>
                    <a:pt x="26493" y="95218"/>
                  </a:lnTo>
                  <a:lnTo>
                    <a:pt x="28160" y="95552"/>
                  </a:lnTo>
                  <a:lnTo>
                    <a:pt x="29863" y="95813"/>
                  </a:lnTo>
                  <a:lnTo>
                    <a:pt x="31589" y="95992"/>
                  </a:lnTo>
                  <a:lnTo>
                    <a:pt x="33339" y="96075"/>
                  </a:lnTo>
                  <a:lnTo>
                    <a:pt x="34232" y="96087"/>
                  </a:lnTo>
                  <a:lnTo>
                    <a:pt x="157503" y="96087"/>
                  </a:lnTo>
                  <a:lnTo>
                    <a:pt x="157503" y="0"/>
                  </a:lnTo>
                  <a:close/>
                </a:path>
              </a:pathLst>
            </a:cu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14"/>
            <p:cNvSpPr/>
            <p:nvPr/>
          </p:nvSpPr>
          <p:spPr>
            <a:xfrm>
              <a:off x="238125" y="3527375"/>
              <a:ext cx="2195925" cy="1339525"/>
            </a:xfrm>
            <a:custGeom>
              <a:avLst/>
              <a:gdLst/>
              <a:ahLst/>
              <a:cxnLst/>
              <a:rect l="l" t="t" r="r" b="b"/>
              <a:pathLst>
                <a:path w="87837" h="53581" extrusionOk="0">
                  <a:moveTo>
                    <a:pt x="0" y="1"/>
                  </a:moveTo>
                  <a:lnTo>
                    <a:pt x="0" y="53581"/>
                  </a:lnTo>
                  <a:lnTo>
                    <a:pt x="87836" y="53581"/>
                  </a:lnTo>
                  <a:lnTo>
                    <a:pt x="87836" y="34232"/>
                  </a:lnTo>
                  <a:lnTo>
                    <a:pt x="87824" y="33351"/>
                  </a:lnTo>
                  <a:lnTo>
                    <a:pt x="87741" y="31601"/>
                  </a:lnTo>
                  <a:lnTo>
                    <a:pt x="87562" y="29875"/>
                  </a:lnTo>
                  <a:lnTo>
                    <a:pt x="87300" y="28172"/>
                  </a:lnTo>
                  <a:lnTo>
                    <a:pt x="86955" y="26505"/>
                  </a:lnTo>
                  <a:lnTo>
                    <a:pt x="86538" y="24862"/>
                  </a:lnTo>
                  <a:lnTo>
                    <a:pt x="86038" y="23254"/>
                  </a:lnTo>
                  <a:lnTo>
                    <a:pt x="85455" y="21683"/>
                  </a:lnTo>
                  <a:lnTo>
                    <a:pt x="84812" y="20147"/>
                  </a:lnTo>
                  <a:lnTo>
                    <a:pt x="84085" y="18647"/>
                  </a:lnTo>
                  <a:lnTo>
                    <a:pt x="83300" y="17194"/>
                  </a:lnTo>
                  <a:lnTo>
                    <a:pt x="82442" y="15777"/>
                  </a:lnTo>
                  <a:lnTo>
                    <a:pt x="81514" y="14420"/>
                  </a:lnTo>
                  <a:lnTo>
                    <a:pt x="80537" y="13098"/>
                  </a:lnTo>
                  <a:lnTo>
                    <a:pt x="79489" y="11824"/>
                  </a:lnTo>
                  <a:lnTo>
                    <a:pt x="78382" y="10610"/>
                  </a:lnTo>
                  <a:lnTo>
                    <a:pt x="77215" y="9455"/>
                  </a:lnTo>
                  <a:lnTo>
                    <a:pt x="76001" y="8347"/>
                  </a:lnTo>
                  <a:lnTo>
                    <a:pt x="74739" y="7299"/>
                  </a:lnTo>
                  <a:lnTo>
                    <a:pt x="73417" y="6311"/>
                  </a:lnTo>
                  <a:lnTo>
                    <a:pt x="72048" y="5394"/>
                  </a:lnTo>
                  <a:lnTo>
                    <a:pt x="70643" y="4537"/>
                  </a:lnTo>
                  <a:lnTo>
                    <a:pt x="69190" y="3739"/>
                  </a:lnTo>
                  <a:lnTo>
                    <a:pt x="67690" y="3025"/>
                  </a:lnTo>
                  <a:lnTo>
                    <a:pt x="66154" y="2370"/>
                  </a:lnTo>
                  <a:lnTo>
                    <a:pt x="64582" y="1799"/>
                  </a:lnTo>
                  <a:lnTo>
                    <a:pt x="62975" y="1298"/>
                  </a:lnTo>
                  <a:lnTo>
                    <a:pt x="61332" y="870"/>
                  </a:lnTo>
                  <a:lnTo>
                    <a:pt x="59665" y="536"/>
                  </a:lnTo>
                  <a:lnTo>
                    <a:pt x="57962" y="274"/>
                  </a:lnTo>
                  <a:lnTo>
                    <a:pt x="56236" y="96"/>
                  </a:lnTo>
                  <a:lnTo>
                    <a:pt x="54485" y="13"/>
                  </a:lnTo>
                  <a:lnTo>
                    <a:pt x="53604" y="1"/>
                  </a:lnTo>
                  <a:close/>
                </a:path>
              </a:pathLst>
            </a:cu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114"/>
          <p:cNvSpPr txBox="1">
            <a:spLocks noGrp="1"/>
          </p:cNvSpPr>
          <p:nvPr>
            <p:ph type="title"/>
          </p:nvPr>
        </p:nvSpPr>
        <p:spPr>
          <a:xfrm>
            <a:off x="4194044" y="111325"/>
            <a:ext cx="4788600" cy="1731300"/>
          </a:xfrm>
          <a:prstGeom prst="rect">
            <a:avLst/>
          </a:prstGeom>
        </p:spPr>
        <p:txBody>
          <a:bodyPr spcFirstLastPara="1" wrap="square" lIns="91425" tIns="91425" rIns="91425" bIns="91425" anchor="t" anchorCtr="0">
            <a:normAutofit fontScale="90000"/>
          </a:bodyPr>
          <a:lstStyle/>
          <a:p>
            <a:pPr marL="0" lvl="0" indent="0" algn="ctr" rtl="0">
              <a:lnSpc>
                <a:spcPct val="80000"/>
              </a:lnSpc>
              <a:spcBef>
                <a:spcPts val="0"/>
              </a:spcBef>
              <a:spcAft>
                <a:spcPts val="0"/>
              </a:spcAft>
              <a:buClr>
                <a:schemeClr val="accent1"/>
              </a:buClr>
              <a:buSzPts val="990"/>
              <a:buFont typeface="Arial"/>
              <a:buNone/>
            </a:pPr>
            <a:r>
              <a:rPr lang="en" sz="4700"/>
              <a:t>Working Smarter, Not Harder: Leveraging AI for Academic Task Management</a:t>
            </a:r>
            <a:endParaRPr/>
          </a:p>
        </p:txBody>
      </p:sp>
      <p:sp>
        <p:nvSpPr>
          <p:cNvPr id="936" name="Google Shape;936;p114"/>
          <p:cNvSpPr txBox="1">
            <a:spLocks noGrp="1"/>
          </p:cNvSpPr>
          <p:nvPr>
            <p:ph type="title" idx="3"/>
          </p:nvPr>
        </p:nvSpPr>
        <p:spPr>
          <a:xfrm>
            <a:off x="150" y="3752250"/>
            <a:ext cx="2691300" cy="1242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2377"/>
              <a:t>James DeTerra</a:t>
            </a:r>
            <a:endParaRPr sz="2377"/>
          </a:p>
          <a:p>
            <a:pPr marL="0" lvl="0" indent="0" algn="ctr" rtl="0">
              <a:spcBef>
                <a:spcPts val="0"/>
              </a:spcBef>
              <a:spcAft>
                <a:spcPts val="0"/>
              </a:spcAft>
              <a:buNone/>
            </a:pPr>
            <a:r>
              <a:rPr lang="en" sz="2377"/>
              <a:t>Adjunct Professor </a:t>
            </a:r>
            <a:endParaRPr sz="2377"/>
          </a:p>
          <a:p>
            <a:pPr marL="0" lvl="0" indent="0" algn="ctr" rtl="0">
              <a:spcBef>
                <a:spcPts val="0"/>
              </a:spcBef>
              <a:spcAft>
                <a:spcPts val="0"/>
              </a:spcAft>
              <a:buNone/>
            </a:pPr>
            <a:r>
              <a:rPr lang="en" sz="2377"/>
              <a:t>Bristol Community College</a:t>
            </a:r>
            <a:endParaRPr sz="2377"/>
          </a:p>
          <a:p>
            <a:pPr marL="0" lvl="0" indent="0" algn="ctr" rtl="0">
              <a:spcBef>
                <a:spcPts val="0"/>
              </a:spcBef>
              <a:spcAft>
                <a:spcPts val="0"/>
              </a:spcAft>
              <a:buNone/>
            </a:pP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23"/>
          <p:cNvSpPr txBox="1">
            <a:spLocks noGrp="1"/>
          </p:cNvSpPr>
          <p:nvPr>
            <p:ph type="title"/>
          </p:nvPr>
        </p:nvSpPr>
        <p:spPr>
          <a:xfrm>
            <a:off x="241500" y="120901"/>
            <a:ext cx="8222100" cy="1164900"/>
          </a:xfrm>
          <a:prstGeom prst="rect">
            <a:avLst/>
          </a:prstGeom>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3600" b="1">
                <a:solidFill>
                  <a:srgbClr val="FFFCE9"/>
                </a:solidFill>
                <a:latin typeface="Space Grotesk"/>
                <a:ea typeface="Space Grotesk"/>
                <a:cs typeface="Space Grotesk"/>
                <a:sym typeface="Space Grotesk"/>
              </a:rPr>
              <a:t>Today isn’t about replacing your work - it’s about enhancing it.</a:t>
            </a:r>
            <a:endParaRPr/>
          </a:p>
        </p:txBody>
      </p:sp>
      <p:sp>
        <p:nvSpPr>
          <p:cNvPr id="1121" name="Google Shape;1121;p123"/>
          <p:cNvSpPr txBox="1"/>
          <p:nvPr/>
        </p:nvSpPr>
        <p:spPr>
          <a:xfrm>
            <a:off x="241500" y="1725150"/>
            <a:ext cx="84864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Today's AI tools are like having a knowledgeable teaching assistant - helpful </a:t>
            </a:r>
            <a:r>
              <a:rPr lang="en" sz="2000" i="1">
                <a:solidFill>
                  <a:schemeClr val="lt1"/>
                </a:solidFill>
              </a:rPr>
              <a:t>but requiring supervision</a:t>
            </a:r>
            <a:endParaRPr sz="2000" i="1">
              <a:solidFill>
                <a:schemeClr val="lt1"/>
              </a:solidFill>
            </a:endParaRPr>
          </a:p>
          <a:p>
            <a:pPr marL="0" lvl="0" indent="0" algn="l" rtl="0">
              <a:spcBef>
                <a:spcPts val="0"/>
              </a:spcBef>
              <a:spcAft>
                <a:spcPts val="0"/>
              </a:spcAft>
              <a:buNone/>
            </a:pPr>
            <a:endParaRPr sz="2000">
              <a:solidFill>
                <a:schemeClr val="lt1"/>
              </a:solidFill>
            </a:endParaRPr>
          </a:p>
          <a:p>
            <a:pPr marL="0" lvl="0" indent="0" algn="l" rtl="0">
              <a:spcBef>
                <a:spcPts val="0"/>
              </a:spcBef>
              <a:spcAft>
                <a:spcPts val="0"/>
              </a:spcAft>
              <a:buNone/>
            </a:pPr>
            <a:r>
              <a:rPr lang="en" sz="2000">
                <a:solidFill>
                  <a:schemeClr val="lt1"/>
                </a:solidFill>
              </a:rPr>
              <a:t>You already use technology tools like Word, Powerpoint, etc - </a:t>
            </a:r>
            <a:r>
              <a:rPr lang="en" sz="2000" i="1">
                <a:solidFill>
                  <a:schemeClr val="lt1"/>
                </a:solidFill>
              </a:rPr>
              <a:t>AI is just another tool in your toolkit</a:t>
            </a:r>
            <a:endParaRPr sz="2000" i="1">
              <a:solidFill>
                <a:schemeClr val="lt1"/>
              </a:solidFill>
            </a:endParaRPr>
          </a:p>
          <a:p>
            <a:pPr marL="0" lvl="0" indent="0" algn="l" rtl="0">
              <a:spcBef>
                <a:spcPts val="0"/>
              </a:spcBef>
              <a:spcAft>
                <a:spcPts val="0"/>
              </a:spcAft>
              <a:buNone/>
            </a:pPr>
            <a:endParaRPr sz="2000">
              <a:solidFill>
                <a:schemeClr val="lt1"/>
              </a:solidFill>
            </a:endParaRPr>
          </a:p>
          <a:p>
            <a:pPr marL="0" lvl="0" indent="0" algn="l" rtl="0">
              <a:spcBef>
                <a:spcPts val="0"/>
              </a:spcBef>
              <a:spcAft>
                <a:spcPts val="0"/>
              </a:spcAft>
              <a:buNone/>
            </a:pPr>
            <a:r>
              <a:rPr lang="en" sz="2000">
                <a:solidFill>
                  <a:schemeClr val="lt1"/>
                </a:solidFill>
              </a:rPr>
              <a:t>Key principle: </a:t>
            </a:r>
            <a:r>
              <a:rPr lang="en" sz="2000" i="1">
                <a:solidFill>
                  <a:schemeClr val="lt1"/>
                </a:solidFill>
              </a:rPr>
              <a:t>AI augments rather than replaces your expertise</a:t>
            </a:r>
            <a:endParaRPr sz="2000" i="1">
              <a:solidFill>
                <a:schemeClr val="lt1"/>
              </a:solidFill>
            </a:endParaRPr>
          </a:p>
        </p:txBody>
      </p:sp>
      <p:sp>
        <p:nvSpPr>
          <p:cNvPr id="1122" name="Google Shape;1122;p123"/>
          <p:cNvSpPr txBox="1"/>
          <p:nvPr/>
        </p:nvSpPr>
        <p:spPr>
          <a:xfrm>
            <a:off x="1240375" y="4574525"/>
            <a:ext cx="7829100" cy="461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1800">
                <a:solidFill>
                  <a:srgbClr val="FFFCE9"/>
                </a:solidFill>
                <a:latin typeface="Space Grotesk"/>
                <a:ea typeface="Space Grotesk"/>
                <a:cs typeface="Space Grotesk"/>
                <a:sym typeface="Space Grotesk"/>
              </a:rPr>
              <a:t>Imagine cutting your routine tasks in half while improving quality … </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24"/>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Workshop Goals</a:t>
            </a:r>
            <a:endParaRPr/>
          </a:p>
        </p:txBody>
      </p:sp>
      <p:sp>
        <p:nvSpPr>
          <p:cNvPr id="1128" name="Google Shape;1128;p124"/>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1"/>
                </a:solidFill>
              </a:rPr>
              <a:t>AI Key Topics</a:t>
            </a:r>
            <a:endParaRPr b="1" i="1">
              <a:solidFill>
                <a:schemeClr val="dk1"/>
              </a:solidFill>
            </a:endParaRPr>
          </a:p>
        </p:txBody>
      </p:sp>
      <p:sp>
        <p:nvSpPr>
          <p:cNvPr id="1129" name="Google Shape;1129;p12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Learn which tasks AI can effectively assist with</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Learn how to write effective prompts</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Learn about Custom Instructions</a:t>
            </a:r>
            <a:endParaRPr/>
          </a:p>
        </p:txBody>
      </p:sp>
      <p:pic>
        <p:nvPicPr>
          <p:cNvPr id="1130" name="Google Shape;1130;p124"/>
          <p:cNvPicPr preferRelativeResize="0"/>
          <p:nvPr/>
        </p:nvPicPr>
        <p:blipFill>
          <a:blip r:embed="rId3">
            <a:alphaModFix/>
          </a:blip>
          <a:stretch>
            <a:fillRect/>
          </a:stretch>
        </p:blipFill>
        <p:spPr>
          <a:xfrm>
            <a:off x="859350" y="3318750"/>
            <a:ext cx="2857500" cy="160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25"/>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Workshop Goals</a:t>
            </a:r>
            <a:endParaRPr/>
          </a:p>
        </p:txBody>
      </p:sp>
      <p:sp>
        <p:nvSpPr>
          <p:cNvPr id="1136" name="Google Shape;1136;p125"/>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1"/>
                </a:solidFill>
              </a:rPr>
              <a:t>Creating Content</a:t>
            </a:r>
            <a:endParaRPr b="1" i="1">
              <a:solidFill>
                <a:schemeClr val="dk1"/>
              </a:solidFill>
            </a:endParaRPr>
          </a:p>
        </p:txBody>
      </p:sp>
      <p:sp>
        <p:nvSpPr>
          <p:cNvPr id="1137" name="Google Shape;1137;p12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Course Assignments</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Rubrics</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a:t>Exams/Quizzes</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Templates</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Question Banks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138" name="Google Shape;1138;p125"/>
          <p:cNvPicPr preferRelativeResize="0"/>
          <p:nvPr/>
        </p:nvPicPr>
        <p:blipFill>
          <a:blip r:embed="rId3">
            <a:alphaModFix/>
          </a:blip>
          <a:stretch>
            <a:fillRect/>
          </a:stretch>
        </p:blipFill>
        <p:spPr>
          <a:xfrm>
            <a:off x="797425" y="3343988"/>
            <a:ext cx="2981325" cy="1533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26"/>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Workshop Goals</a:t>
            </a:r>
            <a:endParaRPr/>
          </a:p>
        </p:txBody>
      </p:sp>
      <p:sp>
        <p:nvSpPr>
          <p:cNvPr id="1144" name="Google Shape;1144;p126"/>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1"/>
                </a:solidFill>
              </a:rPr>
              <a:t>Assessment Activities</a:t>
            </a:r>
            <a:endParaRPr b="1" i="1">
              <a:solidFill>
                <a:schemeClr val="dk1"/>
              </a:solidFill>
            </a:endParaRPr>
          </a:p>
        </p:txBody>
      </p:sp>
      <p:sp>
        <p:nvSpPr>
          <p:cNvPr id="1145" name="Google Shape;1145;p12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Grading Assistant</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Self-Assessment</a:t>
            </a:r>
            <a:endParaRPr/>
          </a:p>
          <a:p>
            <a:pPr marL="0" lvl="0" indent="0" algn="l" rtl="0">
              <a:spcBef>
                <a:spcPts val="0"/>
              </a:spcBef>
              <a:spcAft>
                <a:spcPts val="0"/>
              </a:spcAft>
              <a:buNone/>
            </a:pPr>
            <a:endParaRPr/>
          </a:p>
        </p:txBody>
      </p:sp>
      <p:pic>
        <p:nvPicPr>
          <p:cNvPr id="1146" name="Google Shape;1146;p126"/>
          <p:cNvPicPr preferRelativeResize="0"/>
          <p:nvPr/>
        </p:nvPicPr>
        <p:blipFill>
          <a:blip r:embed="rId3">
            <a:alphaModFix/>
          </a:blip>
          <a:stretch>
            <a:fillRect/>
          </a:stretch>
        </p:blipFill>
        <p:spPr>
          <a:xfrm>
            <a:off x="935550" y="3324488"/>
            <a:ext cx="2705100" cy="1685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27"/>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Prerequisites</a:t>
            </a:r>
            <a:endParaRPr/>
          </a:p>
        </p:txBody>
      </p:sp>
      <p:sp>
        <p:nvSpPr>
          <p:cNvPr id="1152" name="Google Shape;1152;p127"/>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28"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158" name="Google Shape;1158;p128"/>
          <p:cNvGrpSpPr/>
          <p:nvPr/>
        </p:nvGrpSpPr>
        <p:grpSpPr>
          <a:xfrm>
            <a:off x="969270" y="1610215"/>
            <a:ext cx="198900" cy="593656"/>
            <a:chOff x="777447" y="1610215"/>
            <a:chExt cx="198900" cy="593656"/>
          </a:xfrm>
        </p:grpSpPr>
        <p:cxnSp>
          <p:nvCxnSpPr>
            <p:cNvPr id="1159" name="Google Shape;1159;p128"/>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160" name="Google Shape;1160;p128"/>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61" name="Google Shape;1161;p128"/>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
        <p:nvSpPr>
          <p:cNvPr id="1162" name="Google Shape;1162;p128"/>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29"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168" name="Google Shape;1168;p129"/>
          <p:cNvGrpSpPr/>
          <p:nvPr/>
        </p:nvGrpSpPr>
        <p:grpSpPr>
          <a:xfrm>
            <a:off x="969270" y="1610215"/>
            <a:ext cx="198900" cy="593656"/>
            <a:chOff x="777447" y="1610215"/>
            <a:chExt cx="198900" cy="593656"/>
          </a:xfrm>
        </p:grpSpPr>
        <p:cxnSp>
          <p:nvCxnSpPr>
            <p:cNvPr id="1169" name="Google Shape;1169;p129"/>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170" name="Google Shape;1170;p129"/>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1" name="Google Shape;1171;p129"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172" name="Google Shape;1172;p129"/>
          <p:cNvGrpSpPr/>
          <p:nvPr/>
        </p:nvGrpSpPr>
        <p:grpSpPr>
          <a:xfrm>
            <a:off x="2684632" y="2938958"/>
            <a:ext cx="198900" cy="593656"/>
            <a:chOff x="2223534" y="2938958"/>
            <a:chExt cx="198900" cy="593656"/>
          </a:xfrm>
        </p:grpSpPr>
        <p:cxnSp>
          <p:nvCxnSpPr>
            <p:cNvPr id="1173" name="Google Shape;1173;p129"/>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174" name="Google Shape;1174;p129"/>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 name="Google Shape;1175;p129"/>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176" name="Google Shape;1176;p129"/>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177" name="Google Shape;1177;p129"/>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pic>
        <p:nvPicPr>
          <p:cNvPr id="1178" name="Google Shape;1178;p129"/>
          <p:cNvPicPr preferRelativeResize="0"/>
          <p:nvPr/>
        </p:nvPicPr>
        <p:blipFill>
          <a:blip r:embed="rId4">
            <a:alphaModFix/>
          </a:blip>
          <a:stretch>
            <a:fillRect/>
          </a:stretch>
        </p:blipFill>
        <p:spPr>
          <a:xfrm>
            <a:off x="86473" y="3775875"/>
            <a:ext cx="1730575" cy="1296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30"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184" name="Google Shape;1184;p130"/>
          <p:cNvGrpSpPr/>
          <p:nvPr/>
        </p:nvGrpSpPr>
        <p:grpSpPr>
          <a:xfrm>
            <a:off x="969270" y="1610215"/>
            <a:ext cx="198900" cy="593656"/>
            <a:chOff x="777447" y="1610215"/>
            <a:chExt cx="198900" cy="593656"/>
          </a:xfrm>
        </p:grpSpPr>
        <p:cxnSp>
          <p:nvCxnSpPr>
            <p:cNvPr id="1185" name="Google Shape;1185;p130"/>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186" name="Google Shape;1186;p130"/>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7" name="Google Shape;1187;p130"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188" name="Google Shape;1188;p130"/>
          <p:cNvGrpSpPr/>
          <p:nvPr/>
        </p:nvGrpSpPr>
        <p:grpSpPr>
          <a:xfrm>
            <a:off x="2684632" y="2938958"/>
            <a:ext cx="198900" cy="593656"/>
            <a:chOff x="2223534" y="2938958"/>
            <a:chExt cx="198900" cy="593656"/>
          </a:xfrm>
        </p:grpSpPr>
        <p:cxnSp>
          <p:nvCxnSpPr>
            <p:cNvPr id="1189" name="Google Shape;1189;p130"/>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190" name="Google Shape;1190;p130"/>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30"/>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pic>
        <p:nvPicPr>
          <p:cNvPr id="1192" name="Google Shape;1192;p130"/>
          <p:cNvPicPr preferRelativeResize="0"/>
          <p:nvPr/>
        </p:nvPicPr>
        <p:blipFill>
          <a:blip r:embed="rId3">
            <a:alphaModFix/>
          </a:blip>
          <a:stretch>
            <a:fillRect/>
          </a:stretch>
        </p:blipFill>
        <p:spPr>
          <a:xfrm>
            <a:off x="86473" y="3775875"/>
            <a:ext cx="1730575" cy="1296275"/>
          </a:xfrm>
          <a:prstGeom prst="rect">
            <a:avLst/>
          </a:prstGeom>
          <a:noFill/>
          <a:ln>
            <a:noFill/>
          </a:ln>
        </p:spPr>
      </p:pic>
      <p:sp>
        <p:nvSpPr>
          <p:cNvPr id="1193" name="Google Shape;1193;p130"/>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194" name="Google Shape;1194;p130"/>
          <p:cNvPicPr preferRelativeResize="0"/>
          <p:nvPr/>
        </p:nvPicPr>
        <p:blipFill>
          <a:blip r:embed="rId4">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
        <p:nvSpPr>
          <p:cNvPr id="1195" name="Google Shape;1195;p130" descr="Background pointer shape in timeline graphic"/>
          <p:cNvSpPr/>
          <p:nvPr/>
        </p:nvSpPr>
        <p:spPr>
          <a:xfrm>
            <a:off x="3489254"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196" name="Google Shape;1196;p130"/>
          <p:cNvSpPr txBox="1"/>
          <p:nvPr/>
        </p:nvSpPr>
        <p:spPr>
          <a:xfrm>
            <a:off x="3974800" y="2356200"/>
            <a:ext cx="13128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Frequency</a:t>
            </a:r>
            <a:endParaRPr b="1">
              <a:solidFill>
                <a:schemeClr val="lt1"/>
              </a:solidFill>
            </a:endParaRPr>
          </a:p>
        </p:txBody>
      </p:sp>
      <p:sp>
        <p:nvSpPr>
          <p:cNvPr id="1197" name="Google Shape;1197;p130"/>
          <p:cNvSpPr txBox="1">
            <a:spLocks noGrp="1"/>
          </p:cNvSpPr>
          <p:nvPr>
            <p:ph type="body" idx="4294967295"/>
          </p:nvPr>
        </p:nvSpPr>
        <p:spPr>
          <a:xfrm>
            <a:off x="2619475" y="894050"/>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a:t>Frequency</a:t>
            </a:r>
            <a:r>
              <a:rPr lang="en" sz="1600"/>
              <a:t>: The task occurs regularly - typically daily, weekly, or throughout a semester.</a:t>
            </a:r>
            <a:endParaRPr sz="1600"/>
          </a:p>
        </p:txBody>
      </p:sp>
      <p:sp>
        <p:nvSpPr>
          <p:cNvPr id="1198" name="Google Shape;1198;p130"/>
          <p:cNvSpPr txBox="1"/>
          <p:nvPr/>
        </p:nvSpPr>
        <p:spPr>
          <a:xfrm>
            <a:off x="4614475" y="3463825"/>
            <a:ext cx="40176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Formatting citations and references</a:t>
            </a:r>
            <a:endParaRPr/>
          </a:p>
          <a:p>
            <a:pPr marL="457200" lvl="0" indent="-317500" algn="l" rtl="0">
              <a:spcBef>
                <a:spcPts val="0"/>
              </a:spcBef>
              <a:spcAft>
                <a:spcPts val="0"/>
              </a:spcAft>
              <a:buSzPts val="1400"/>
              <a:buChar char="●"/>
            </a:pPr>
            <a:r>
              <a:rPr lang="en"/>
              <a:t>Creating lesson plan templates</a:t>
            </a:r>
            <a:endParaRPr/>
          </a:p>
          <a:p>
            <a:pPr marL="457200" lvl="0" indent="-317500" algn="l" rtl="0">
              <a:spcBef>
                <a:spcPts val="0"/>
              </a:spcBef>
              <a:spcAft>
                <a:spcPts val="0"/>
              </a:spcAft>
              <a:buSzPts val="1400"/>
              <a:buChar char="●"/>
            </a:pPr>
            <a:r>
              <a:rPr lang="en"/>
              <a:t>Generating student progress reports</a:t>
            </a:r>
            <a:endParaRPr/>
          </a:p>
          <a:p>
            <a:pPr marL="457200" lvl="0" indent="-317500" algn="l" rtl="0">
              <a:spcBef>
                <a:spcPts val="0"/>
              </a:spcBef>
              <a:spcAft>
                <a:spcPts val="0"/>
              </a:spcAft>
              <a:buSzPts val="1400"/>
              <a:buChar char="●"/>
            </a:pPr>
            <a:r>
              <a:rPr lang="en"/>
              <a:t>Organizing research notes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31"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04" name="Google Shape;1204;p131"/>
          <p:cNvGrpSpPr/>
          <p:nvPr/>
        </p:nvGrpSpPr>
        <p:grpSpPr>
          <a:xfrm>
            <a:off x="969270" y="1610215"/>
            <a:ext cx="198900" cy="593656"/>
            <a:chOff x="777447" y="1610215"/>
            <a:chExt cx="198900" cy="593656"/>
          </a:xfrm>
        </p:grpSpPr>
        <p:cxnSp>
          <p:nvCxnSpPr>
            <p:cNvPr id="1205" name="Google Shape;1205;p131"/>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206" name="Google Shape;1206;p131"/>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31"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08" name="Google Shape;1208;p131"/>
          <p:cNvGrpSpPr/>
          <p:nvPr/>
        </p:nvGrpSpPr>
        <p:grpSpPr>
          <a:xfrm>
            <a:off x="2684632" y="2938958"/>
            <a:ext cx="198900" cy="593656"/>
            <a:chOff x="2223534" y="2938958"/>
            <a:chExt cx="198900" cy="593656"/>
          </a:xfrm>
        </p:grpSpPr>
        <p:cxnSp>
          <p:nvCxnSpPr>
            <p:cNvPr id="1209" name="Google Shape;1209;p131"/>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210" name="Google Shape;1210;p131"/>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1" name="Google Shape;1211;p131"/>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pic>
        <p:nvPicPr>
          <p:cNvPr id="1212" name="Google Shape;1212;p131"/>
          <p:cNvPicPr preferRelativeResize="0"/>
          <p:nvPr/>
        </p:nvPicPr>
        <p:blipFill>
          <a:blip r:embed="rId3">
            <a:alphaModFix/>
          </a:blip>
          <a:stretch>
            <a:fillRect/>
          </a:stretch>
        </p:blipFill>
        <p:spPr>
          <a:xfrm>
            <a:off x="86473" y="3775875"/>
            <a:ext cx="1730575" cy="1296275"/>
          </a:xfrm>
          <a:prstGeom prst="rect">
            <a:avLst/>
          </a:prstGeom>
          <a:noFill/>
          <a:ln>
            <a:noFill/>
          </a:ln>
        </p:spPr>
      </p:pic>
      <p:sp>
        <p:nvSpPr>
          <p:cNvPr id="1213" name="Google Shape;1213;p131"/>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214" name="Google Shape;1214;p131"/>
          <p:cNvPicPr preferRelativeResize="0"/>
          <p:nvPr/>
        </p:nvPicPr>
        <p:blipFill>
          <a:blip r:embed="rId4">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
        <p:nvSpPr>
          <p:cNvPr id="1215" name="Google Shape;1215;p131" descr="Background pointer shape in timeline graphic"/>
          <p:cNvSpPr/>
          <p:nvPr/>
        </p:nvSpPr>
        <p:spPr>
          <a:xfrm>
            <a:off x="3489254"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216" name="Google Shape;1216;p131"/>
          <p:cNvSpPr txBox="1"/>
          <p:nvPr/>
        </p:nvSpPr>
        <p:spPr>
          <a:xfrm>
            <a:off x="3974800" y="2356200"/>
            <a:ext cx="1312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Frequency</a:t>
            </a:r>
            <a:endParaRPr>
              <a:solidFill>
                <a:schemeClr val="lt1"/>
              </a:solidFill>
            </a:endParaRPr>
          </a:p>
        </p:txBody>
      </p:sp>
      <p:sp>
        <p:nvSpPr>
          <p:cNvPr id="1217" name="Google Shape;1217;p131"/>
          <p:cNvSpPr txBox="1">
            <a:spLocks noGrp="1"/>
          </p:cNvSpPr>
          <p:nvPr>
            <p:ph type="body" idx="4294967295"/>
          </p:nvPr>
        </p:nvSpPr>
        <p:spPr>
          <a:xfrm>
            <a:off x="2583850" y="864325"/>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a:t>Predictable Pattern</a:t>
            </a:r>
            <a:r>
              <a:rPr lang="en" sz="1600"/>
              <a:t>: The task follows a consistent structure or workflow that can be broken down into clear steps.</a:t>
            </a:r>
            <a:endParaRPr sz="1600"/>
          </a:p>
        </p:txBody>
      </p:sp>
      <p:sp>
        <p:nvSpPr>
          <p:cNvPr id="1218" name="Google Shape;1218;p131"/>
          <p:cNvSpPr txBox="1"/>
          <p:nvPr/>
        </p:nvSpPr>
        <p:spPr>
          <a:xfrm>
            <a:off x="4197225" y="3463825"/>
            <a:ext cx="55623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Defined inputs and outputs</a:t>
            </a:r>
            <a:endParaRPr/>
          </a:p>
          <a:p>
            <a:pPr marL="457200" lvl="0" indent="-317500" algn="l" rtl="0">
              <a:spcBef>
                <a:spcPts val="0"/>
              </a:spcBef>
              <a:spcAft>
                <a:spcPts val="0"/>
              </a:spcAft>
              <a:buSzPts val="1400"/>
              <a:buChar char="●"/>
            </a:pPr>
            <a:r>
              <a:rPr lang="en"/>
              <a:t>Consistent rules or guidelines</a:t>
            </a:r>
            <a:endParaRPr/>
          </a:p>
          <a:p>
            <a:pPr marL="457200" lvl="0" indent="-317500" algn="l" rtl="0">
              <a:spcBef>
                <a:spcPts val="0"/>
              </a:spcBef>
              <a:spcAft>
                <a:spcPts val="0"/>
              </a:spcAft>
              <a:buSzPts val="1400"/>
              <a:buChar char="●"/>
            </a:pPr>
            <a:r>
              <a:rPr lang="en"/>
              <a:t>Similar decision points</a:t>
            </a:r>
            <a:endParaRPr/>
          </a:p>
          <a:p>
            <a:pPr marL="457200" lvl="0" indent="-317500" algn="l" rtl="0">
              <a:spcBef>
                <a:spcPts val="0"/>
              </a:spcBef>
              <a:spcAft>
                <a:spcPts val="0"/>
              </a:spcAft>
              <a:buSzPts val="1400"/>
              <a:buChar char="●"/>
            </a:pPr>
            <a:r>
              <a:rPr lang="en"/>
              <a:t>Standard formatting requirements</a:t>
            </a:r>
            <a:endParaRPr/>
          </a:p>
        </p:txBody>
      </p:sp>
      <p:sp>
        <p:nvSpPr>
          <p:cNvPr id="1219" name="Google Shape;1219;p131" descr="Background pointer shape in timeline graphic"/>
          <p:cNvSpPr/>
          <p:nvPr/>
        </p:nvSpPr>
        <p:spPr>
          <a:xfrm>
            <a:off x="518057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220" name="Google Shape;1220;p131"/>
          <p:cNvSpPr txBox="1"/>
          <p:nvPr/>
        </p:nvSpPr>
        <p:spPr>
          <a:xfrm>
            <a:off x="5624100" y="2356200"/>
            <a:ext cx="15702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Predictability</a:t>
            </a:r>
            <a:endParaRPr b="1">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32"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26" name="Google Shape;1226;p132"/>
          <p:cNvGrpSpPr/>
          <p:nvPr/>
        </p:nvGrpSpPr>
        <p:grpSpPr>
          <a:xfrm>
            <a:off x="969270" y="1610215"/>
            <a:ext cx="198900" cy="593656"/>
            <a:chOff x="777447" y="1610215"/>
            <a:chExt cx="198900" cy="593656"/>
          </a:xfrm>
        </p:grpSpPr>
        <p:cxnSp>
          <p:nvCxnSpPr>
            <p:cNvPr id="1227" name="Google Shape;1227;p132"/>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228" name="Google Shape;1228;p132"/>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132"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30" name="Google Shape;1230;p132"/>
          <p:cNvGrpSpPr/>
          <p:nvPr/>
        </p:nvGrpSpPr>
        <p:grpSpPr>
          <a:xfrm>
            <a:off x="2684632" y="2938958"/>
            <a:ext cx="198900" cy="593656"/>
            <a:chOff x="2223534" y="2938958"/>
            <a:chExt cx="198900" cy="593656"/>
          </a:xfrm>
        </p:grpSpPr>
        <p:cxnSp>
          <p:nvCxnSpPr>
            <p:cNvPr id="1231" name="Google Shape;1231;p132"/>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232" name="Google Shape;1232;p132"/>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32"/>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pic>
        <p:nvPicPr>
          <p:cNvPr id="1234" name="Google Shape;1234;p132"/>
          <p:cNvPicPr preferRelativeResize="0"/>
          <p:nvPr/>
        </p:nvPicPr>
        <p:blipFill>
          <a:blip r:embed="rId3">
            <a:alphaModFix/>
          </a:blip>
          <a:stretch>
            <a:fillRect/>
          </a:stretch>
        </p:blipFill>
        <p:spPr>
          <a:xfrm>
            <a:off x="86473" y="3775875"/>
            <a:ext cx="1730575" cy="1296275"/>
          </a:xfrm>
          <a:prstGeom prst="rect">
            <a:avLst/>
          </a:prstGeom>
          <a:noFill/>
          <a:ln>
            <a:noFill/>
          </a:ln>
        </p:spPr>
      </p:pic>
      <p:sp>
        <p:nvSpPr>
          <p:cNvPr id="1235" name="Google Shape;1235;p132"/>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236" name="Google Shape;1236;p132"/>
          <p:cNvPicPr preferRelativeResize="0"/>
          <p:nvPr/>
        </p:nvPicPr>
        <p:blipFill>
          <a:blip r:embed="rId4">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
        <p:nvSpPr>
          <p:cNvPr id="1237" name="Google Shape;1237;p132" descr="Background pointer shape in timeline graphic"/>
          <p:cNvSpPr/>
          <p:nvPr/>
        </p:nvSpPr>
        <p:spPr>
          <a:xfrm>
            <a:off x="3489254"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238" name="Google Shape;1238;p132"/>
          <p:cNvSpPr txBox="1"/>
          <p:nvPr/>
        </p:nvSpPr>
        <p:spPr>
          <a:xfrm>
            <a:off x="3974800" y="2356200"/>
            <a:ext cx="1312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Frequency</a:t>
            </a:r>
            <a:endParaRPr>
              <a:solidFill>
                <a:schemeClr val="lt1"/>
              </a:solidFill>
            </a:endParaRPr>
          </a:p>
        </p:txBody>
      </p:sp>
      <p:sp>
        <p:nvSpPr>
          <p:cNvPr id="1239" name="Google Shape;1239;p132" descr="Background pointer shape in timeline graphic"/>
          <p:cNvSpPr/>
          <p:nvPr/>
        </p:nvSpPr>
        <p:spPr>
          <a:xfrm>
            <a:off x="518057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240" name="Google Shape;1240;p132"/>
          <p:cNvSpPr txBox="1"/>
          <p:nvPr/>
        </p:nvSpPr>
        <p:spPr>
          <a:xfrm>
            <a:off x="5624100" y="2356200"/>
            <a:ext cx="15702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Predictability</a:t>
            </a:r>
            <a:endParaRPr>
              <a:solidFill>
                <a:schemeClr val="lt1"/>
              </a:solidFill>
            </a:endParaRPr>
          </a:p>
        </p:txBody>
      </p:sp>
      <p:sp>
        <p:nvSpPr>
          <p:cNvPr id="1241" name="Google Shape;1241;p132"/>
          <p:cNvSpPr txBox="1">
            <a:spLocks noGrp="1"/>
          </p:cNvSpPr>
          <p:nvPr>
            <p:ph type="body" idx="4294967295"/>
          </p:nvPr>
        </p:nvSpPr>
        <p:spPr>
          <a:xfrm>
            <a:off x="2619475" y="894050"/>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a:t>Low Complexity in Decision Making</a:t>
            </a:r>
            <a:r>
              <a:rPr lang="en" sz="1600"/>
              <a:t>: While the task may be detailed, the core decision-making process is:</a:t>
            </a:r>
            <a:endParaRPr sz="1600"/>
          </a:p>
        </p:txBody>
      </p:sp>
      <p:sp>
        <p:nvSpPr>
          <p:cNvPr id="1242" name="Google Shape;1242;p132"/>
          <p:cNvSpPr txBox="1"/>
          <p:nvPr/>
        </p:nvSpPr>
        <p:spPr>
          <a:xfrm>
            <a:off x="3905475" y="3491225"/>
            <a:ext cx="55623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Rule-based rather than requiring complex judgment</a:t>
            </a:r>
            <a:endParaRPr/>
          </a:p>
          <a:p>
            <a:pPr marL="457200" lvl="0" indent="-317500" algn="l" rtl="0">
              <a:spcBef>
                <a:spcPts val="0"/>
              </a:spcBef>
              <a:spcAft>
                <a:spcPts val="0"/>
              </a:spcAft>
              <a:buSzPts val="1400"/>
              <a:buChar char="●"/>
            </a:pPr>
            <a:r>
              <a:rPr lang="en"/>
              <a:t>Based on clear criteria</a:t>
            </a:r>
            <a:endParaRPr/>
          </a:p>
          <a:p>
            <a:pPr marL="457200" lvl="0" indent="-317500" algn="l" rtl="0">
              <a:spcBef>
                <a:spcPts val="0"/>
              </a:spcBef>
              <a:spcAft>
                <a:spcPts val="0"/>
              </a:spcAft>
              <a:buSzPts val="1400"/>
              <a:buChar char="●"/>
            </a:pPr>
            <a:r>
              <a:rPr lang="en"/>
              <a:t>Follows established protocols or guidelines</a:t>
            </a:r>
            <a:endParaRPr/>
          </a:p>
        </p:txBody>
      </p:sp>
      <p:sp>
        <p:nvSpPr>
          <p:cNvPr id="1243" name="Google Shape;1243;p132" descr="Background pointer shape in timeline graphic"/>
          <p:cNvSpPr/>
          <p:nvPr/>
        </p:nvSpPr>
        <p:spPr>
          <a:xfrm>
            <a:off x="678181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244" name="Google Shape;1244;p132"/>
          <p:cNvSpPr txBox="1"/>
          <p:nvPr/>
        </p:nvSpPr>
        <p:spPr>
          <a:xfrm>
            <a:off x="7255425" y="2356200"/>
            <a:ext cx="12150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Complexity</a:t>
            </a:r>
            <a:endParaRPr b="1">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15"/>
          <p:cNvSpPr txBox="1">
            <a:spLocks noGrp="1"/>
          </p:cNvSpPr>
          <p:nvPr>
            <p:ph type="title"/>
          </p:nvPr>
        </p:nvSpPr>
        <p:spPr>
          <a:xfrm>
            <a:off x="348313" y="30930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Adjunct Professor</a:t>
            </a:r>
            <a:endParaRPr/>
          </a:p>
        </p:txBody>
      </p:sp>
      <p:sp>
        <p:nvSpPr>
          <p:cNvPr id="942" name="Google Shape;942;p115"/>
          <p:cNvSpPr txBox="1">
            <a:spLocks noGrp="1"/>
          </p:cNvSpPr>
          <p:nvPr>
            <p:ph type="title" idx="19"/>
          </p:nvPr>
        </p:nvSpPr>
        <p:spPr>
          <a:xfrm>
            <a:off x="230900" y="454775"/>
            <a:ext cx="44064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Jim DeTerra</a:t>
            </a:r>
            <a:endParaRPr/>
          </a:p>
        </p:txBody>
      </p:sp>
      <p:grpSp>
        <p:nvGrpSpPr>
          <p:cNvPr id="943" name="Google Shape;943;p115"/>
          <p:cNvGrpSpPr/>
          <p:nvPr/>
        </p:nvGrpSpPr>
        <p:grpSpPr>
          <a:xfrm>
            <a:off x="227875" y="223475"/>
            <a:ext cx="1214400" cy="170400"/>
            <a:chOff x="304025" y="203375"/>
            <a:chExt cx="1214400" cy="170400"/>
          </a:xfrm>
        </p:grpSpPr>
        <p:sp>
          <p:nvSpPr>
            <p:cNvPr id="944" name="Google Shape;944;p115"/>
            <p:cNvSpPr/>
            <p:nvPr/>
          </p:nvSpPr>
          <p:spPr>
            <a:xfrm>
              <a:off x="304025" y="2036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dk1"/>
                  </a:solidFill>
                  <a:latin typeface="Space Grotesk"/>
                  <a:ea typeface="Space Grotesk"/>
                  <a:cs typeface="Space Grotesk"/>
                  <a:sym typeface="Space Grotesk"/>
                </a:rPr>
                <a:t>Introduction</a:t>
              </a:r>
              <a:endParaRPr sz="800">
                <a:solidFill>
                  <a:schemeClr val="dk1"/>
                </a:solidFill>
                <a:latin typeface="Space Grotesk"/>
                <a:ea typeface="Space Grotesk"/>
                <a:cs typeface="Space Grotesk"/>
                <a:sym typeface="Space Grotesk"/>
              </a:endParaRPr>
            </a:p>
          </p:txBody>
        </p:sp>
        <p:cxnSp>
          <p:nvCxnSpPr>
            <p:cNvPr id="945" name="Google Shape;945;p115"/>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946" name="Google Shape;946;p115"/>
          <p:cNvSpPr txBox="1">
            <a:spLocks noGrp="1"/>
          </p:cNvSpPr>
          <p:nvPr>
            <p:ph type="sldNum" idx="12"/>
          </p:nvPr>
        </p:nvSpPr>
        <p:spPr>
          <a:xfrm>
            <a:off x="1105675" y="223000"/>
            <a:ext cx="336600" cy="170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chemeClr val="dk1"/>
                </a:solidFill>
                <a:latin typeface="Space Grotesk"/>
                <a:ea typeface="Space Grotesk"/>
                <a:cs typeface="Space Grotesk"/>
                <a:sym typeface="Space Grotesk"/>
              </a:rPr>
              <a:t>2</a:t>
            </a:fld>
            <a:endParaRPr sz="800">
              <a:solidFill>
                <a:schemeClr val="dk1"/>
              </a:solidFill>
              <a:latin typeface="Space Grotesk"/>
              <a:ea typeface="Space Grotesk"/>
              <a:cs typeface="Space Grotesk"/>
              <a:sym typeface="Space Grotesk"/>
            </a:endParaRPr>
          </a:p>
        </p:txBody>
      </p:sp>
      <p:cxnSp>
        <p:nvCxnSpPr>
          <p:cNvPr id="947" name="Google Shape;947;p115"/>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948" name="Google Shape;948;p115"/>
          <p:cNvPicPr preferRelativeResize="0"/>
          <p:nvPr/>
        </p:nvPicPr>
        <p:blipFill>
          <a:blip r:embed="rId3">
            <a:alphaModFix/>
          </a:blip>
          <a:stretch>
            <a:fillRect/>
          </a:stretch>
        </p:blipFill>
        <p:spPr>
          <a:xfrm>
            <a:off x="540938" y="1070363"/>
            <a:ext cx="2015575" cy="2060299"/>
          </a:xfrm>
          <a:prstGeom prst="rect">
            <a:avLst/>
          </a:prstGeom>
          <a:noFill/>
          <a:ln>
            <a:noFill/>
          </a:ln>
          <a:effectLst>
            <a:outerShdw blurRad="57150" dist="19050" dir="5400000" algn="bl" rotWithShape="0">
              <a:srgbClr val="000000">
                <a:alpha val="50000"/>
              </a:srgbClr>
            </a:outerShdw>
          </a:effectLst>
        </p:spPr>
      </p:pic>
      <p:sp>
        <p:nvSpPr>
          <p:cNvPr id="949" name="Google Shape;949;p115"/>
          <p:cNvSpPr txBox="1">
            <a:spLocks noGrp="1"/>
          </p:cNvSpPr>
          <p:nvPr>
            <p:ph type="body" idx="15"/>
          </p:nvPr>
        </p:nvSpPr>
        <p:spPr>
          <a:xfrm>
            <a:off x="348325" y="3418500"/>
            <a:ext cx="2279400" cy="573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BA Music Education,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MS Computer Science,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Master Beekeeper, Cornell University</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p:txBody>
      </p:sp>
      <p:sp>
        <p:nvSpPr>
          <p:cNvPr id="950" name="Google Shape;950;p115"/>
          <p:cNvSpPr txBox="1"/>
          <p:nvPr/>
        </p:nvSpPr>
        <p:spPr>
          <a:xfrm>
            <a:off x="348325" y="3823350"/>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solidFill>
                  <a:schemeClr val="dk2"/>
                </a:solidFill>
                <a:latin typeface="Space Grotesk Medium"/>
                <a:ea typeface="Space Grotesk Medium"/>
                <a:cs typeface="Space Grotesk Medium"/>
                <a:sym typeface="Space Grotesk Medium"/>
              </a:rPr>
              <a:t>PhD Artificial Intelligence, MSU  </a:t>
            </a:r>
            <a:r>
              <a:rPr lang="en" sz="800" b="1" i="1">
                <a:solidFill>
                  <a:schemeClr val="accent5"/>
                </a:solidFill>
                <a:latin typeface="Space Grotesk"/>
                <a:ea typeface="Space Grotesk"/>
                <a:cs typeface="Space Grotesk"/>
                <a:sym typeface="Space Grotesk"/>
              </a:rPr>
              <a:t>In Progress</a:t>
            </a:r>
            <a:endParaRPr b="1" i="1">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1000"/>
                                        <p:tgtEl>
                                          <p:spTgt spid="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33"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50" name="Google Shape;1250;p133"/>
          <p:cNvGrpSpPr/>
          <p:nvPr/>
        </p:nvGrpSpPr>
        <p:grpSpPr>
          <a:xfrm>
            <a:off x="969270" y="1610215"/>
            <a:ext cx="198900" cy="593656"/>
            <a:chOff x="777447" y="1610215"/>
            <a:chExt cx="198900" cy="593656"/>
          </a:xfrm>
        </p:grpSpPr>
        <p:cxnSp>
          <p:nvCxnSpPr>
            <p:cNvPr id="1251" name="Google Shape;1251;p133"/>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252" name="Google Shape;1252;p133"/>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133"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54" name="Google Shape;1254;p133"/>
          <p:cNvGrpSpPr/>
          <p:nvPr/>
        </p:nvGrpSpPr>
        <p:grpSpPr>
          <a:xfrm>
            <a:off x="2684632" y="2938958"/>
            <a:ext cx="198900" cy="593656"/>
            <a:chOff x="2223534" y="2938958"/>
            <a:chExt cx="198900" cy="593656"/>
          </a:xfrm>
        </p:grpSpPr>
        <p:cxnSp>
          <p:nvCxnSpPr>
            <p:cNvPr id="1255" name="Google Shape;1255;p133"/>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256" name="Google Shape;1256;p133"/>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133" descr="Background pointer shape in timeline graphic"/>
          <p:cNvSpPr/>
          <p:nvPr/>
        </p:nvSpPr>
        <p:spPr>
          <a:xfrm>
            <a:off x="347197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258" name="Google Shape;1258;p133"/>
          <p:cNvSpPr txBox="1"/>
          <p:nvPr/>
        </p:nvSpPr>
        <p:spPr>
          <a:xfrm>
            <a:off x="3772225" y="2356200"/>
            <a:ext cx="19839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Course Materials</a:t>
            </a:r>
            <a:endParaRPr b="1">
              <a:solidFill>
                <a:schemeClr val="lt1"/>
              </a:solidFill>
            </a:endParaRPr>
          </a:p>
        </p:txBody>
      </p:sp>
      <p:sp>
        <p:nvSpPr>
          <p:cNvPr id="1259" name="Google Shape;1259;p133"/>
          <p:cNvSpPr txBox="1">
            <a:spLocks noGrp="1"/>
          </p:cNvSpPr>
          <p:nvPr>
            <p:ph type="body" idx="4294967295"/>
          </p:nvPr>
        </p:nvSpPr>
        <p:spPr>
          <a:xfrm>
            <a:off x="2619475" y="894050"/>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a:t>Course Material Generation</a:t>
            </a:r>
            <a:endParaRPr sz="2200"/>
          </a:p>
        </p:txBody>
      </p:sp>
      <p:sp>
        <p:nvSpPr>
          <p:cNvPr id="1260" name="Google Shape;1260;p133"/>
          <p:cNvSpPr txBox="1"/>
          <p:nvPr/>
        </p:nvSpPr>
        <p:spPr>
          <a:xfrm>
            <a:off x="3658875" y="3135825"/>
            <a:ext cx="57906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Creating multiple versions of quiz questions from existing templates</a:t>
            </a:r>
            <a:endParaRPr/>
          </a:p>
          <a:p>
            <a:pPr marL="457200" lvl="0" indent="-317500" algn="l" rtl="0">
              <a:spcBef>
                <a:spcPts val="0"/>
              </a:spcBef>
              <a:spcAft>
                <a:spcPts val="0"/>
              </a:spcAft>
              <a:buSzPts val="1400"/>
              <a:buChar char="●"/>
            </a:pPr>
            <a:r>
              <a:rPr lang="en"/>
              <a:t>Generating preliminary lecture outlines from course objectives</a:t>
            </a:r>
            <a:endParaRPr/>
          </a:p>
          <a:p>
            <a:pPr marL="457200" lvl="0" indent="-317500" algn="l" rtl="0">
              <a:spcBef>
                <a:spcPts val="0"/>
              </a:spcBef>
              <a:spcAft>
                <a:spcPts val="0"/>
              </a:spcAft>
              <a:buSzPts val="1400"/>
              <a:buChar char="●"/>
            </a:pPr>
            <a:r>
              <a:rPr lang="en"/>
              <a:t>Converting academic papers into lecture-friendly summaries</a:t>
            </a:r>
            <a:endParaRPr/>
          </a:p>
          <a:p>
            <a:pPr marL="457200" lvl="0" indent="-317500" algn="l" rtl="0">
              <a:spcBef>
                <a:spcPts val="0"/>
              </a:spcBef>
              <a:spcAft>
                <a:spcPts val="0"/>
              </a:spcAft>
              <a:buSzPts val="1400"/>
              <a:buChar char="●"/>
            </a:pPr>
            <a:r>
              <a:rPr lang="en"/>
              <a:t>Creating study guides based on lecture content</a:t>
            </a:r>
            <a:endParaRPr/>
          </a:p>
        </p:txBody>
      </p:sp>
      <p:sp>
        <p:nvSpPr>
          <p:cNvPr id="1261" name="Google Shape;1261;p133"/>
          <p:cNvSpPr txBox="1">
            <a:spLocks noGrp="1"/>
          </p:cNvSpPr>
          <p:nvPr>
            <p:ph type="body" idx="4294967295"/>
          </p:nvPr>
        </p:nvSpPr>
        <p:spPr>
          <a:xfrm>
            <a:off x="5756125" y="89525"/>
            <a:ext cx="32790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200" b="1" i="1"/>
              <a:t>Professors</a:t>
            </a:r>
            <a:r>
              <a:rPr lang="en" sz="1600" i="1">
                <a:solidFill>
                  <a:srgbClr val="B7B7B7"/>
                </a:solidFill>
              </a:rPr>
              <a:t>/Staff</a:t>
            </a:r>
            <a:endParaRPr sz="1600" i="1">
              <a:solidFill>
                <a:srgbClr val="B7B7B7"/>
              </a:solidFill>
            </a:endParaRPr>
          </a:p>
        </p:txBody>
      </p:sp>
      <p:sp>
        <p:nvSpPr>
          <p:cNvPr id="1262" name="Google Shape;1262;p133"/>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263" name="Google Shape;1263;p133"/>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264" name="Google Shape;1264;p133"/>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34"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70" name="Google Shape;1270;p134"/>
          <p:cNvGrpSpPr/>
          <p:nvPr/>
        </p:nvGrpSpPr>
        <p:grpSpPr>
          <a:xfrm>
            <a:off x="969270" y="1610215"/>
            <a:ext cx="198900" cy="593656"/>
            <a:chOff x="777447" y="1610215"/>
            <a:chExt cx="198900" cy="593656"/>
          </a:xfrm>
        </p:grpSpPr>
        <p:cxnSp>
          <p:nvCxnSpPr>
            <p:cNvPr id="1271" name="Google Shape;1271;p134"/>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272" name="Google Shape;1272;p134"/>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3" name="Google Shape;1273;p134"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74" name="Google Shape;1274;p134"/>
          <p:cNvGrpSpPr/>
          <p:nvPr/>
        </p:nvGrpSpPr>
        <p:grpSpPr>
          <a:xfrm>
            <a:off x="2684632" y="2938958"/>
            <a:ext cx="198900" cy="593656"/>
            <a:chOff x="2223534" y="2938958"/>
            <a:chExt cx="198900" cy="593656"/>
          </a:xfrm>
        </p:grpSpPr>
        <p:cxnSp>
          <p:nvCxnSpPr>
            <p:cNvPr id="1275" name="Google Shape;1275;p134"/>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276" name="Google Shape;1276;p134"/>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7" name="Google Shape;1277;p134" descr="Background pointer shape in timeline graphic"/>
          <p:cNvSpPr/>
          <p:nvPr/>
        </p:nvSpPr>
        <p:spPr>
          <a:xfrm>
            <a:off x="347197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278" name="Google Shape;1278;p134" descr="Background pointer shape in timeline graphic"/>
          <p:cNvSpPr/>
          <p:nvPr/>
        </p:nvSpPr>
        <p:spPr>
          <a:xfrm>
            <a:off x="512689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279" name="Google Shape;1279;p134"/>
          <p:cNvSpPr txBox="1"/>
          <p:nvPr/>
        </p:nvSpPr>
        <p:spPr>
          <a:xfrm>
            <a:off x="3772225" y="2356200"/>
            <a:ext cx="19839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Course Materials</a:t>
            </a:r>
            <a:endParaRPr>
              <a:solidFill>
                <a:schemeClr val="lt1"/>
              </a:solidFill>
            </a:endParaRPr>
          </a:p>
        </p:txBody>
      </p:sp>
      <p:sp>
        <p:nvSpPr>
          <p:cNvPr id="1280" name="Google Shape;1280;p134"/>
          <p:cNvSpPr txBox="1"/>
          <p:nvPr/>
        </p:nvSpPr>
        <p:spPr>
          <a:xfrm>
            <a:off x="5450800" y="2356200"/>
            <a:ext cx="19356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Communication</a:t>
            </a:r>
            <a:endParaRPr b="1">
              <a:solidFill>
                <a:schemeClr val="lt1"/>
              </a:solidFill>
            </a:endParaRPr>
          </a:p>
        </p:txBody>
      </p:sp>
      <p:sp>
        <p:nvSpPr>
          <p:cNvPr id="1281" name="Google Shape;1281;p134"/>
          <p:cNvSpPr txBox="1">
            <a:spLocks noGrp="1"/>
          </p:cNvSpPr>
          <p:nvPr>
            <p:ph type="body" idx="4294967295"/>
          </p:nvPr>
        </p:nvSpPr>
        <p:spPr>
          <a:xfrm>
            <a:off x="2619475" y="894050"/>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a:t>Student Communication</a:t>
            </a:r>
            <a:endParaRPr sz="2200"/>
          </a:p>
        </p:txBody>
      </p:sp>
      <p:sp>
        <p:nvSpPr>
          <p:cNvPr id="1282" name="Google Shape;1282;p134"/>
          <p:cNvSpPr txBox="1"/>
          <p:nvPr/>
        </p:nvSpPr>
        <p:spPr>
          <a:xfrm>
            <a:off x="3827725" y="3053625"/>
            <a:ext cx="52071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Drafting initial responses to common student emails (extension requests, office hour scheduling)</a:t>
            </a:r>
            <a:endParaRPr/>
          </a:p>
          <a:p>
            <a:pPr marL="457200" lvl="0" indent="-317500" algn="l" rtl="0">
              <a:spcBef>
                <a:spcPts val="0"/>
              </a:spcBef>
              <a:spcAft>
                <a:spcPts val="0"/>
              </a:spcAft>
              <a:buSzPts val="1400"/>
              <a:buChar char="●"/>
            </a:pPr>
            <a:r>
              <a:rPr lang="en"/>
              <a:t>Creating personalized feedback templates for assignments</a:t>
            </a:r>
            <a:endParaRPr/>
          </a:p>
          <a:p>
            <a:pPr marL="457200" lvl="0" indent="-317500" algn="l" rtl="0">
              <a:spcBef>
                <a:spcPts val="0"/>
              </a:spcBef>
              <a:spcAft>
                <a:spcPts val="0"/>
              </a:spcAft>
              <a:buSzPts val="1400"/>
              <a:buChar char="●"/>
            </a:pPr>
            <a:r>
              <a:rPr lang="en"/>
              <a:t>Generating preliminary response drafts for routine academic advising questions</a:t>
            </a:r>
            <a:endParaRPr/>
          </a:p>
          <a:p>
            <a:pPr marL="457200" lvl="0" indent="-317500" algn="l" rtl="0">
              <a:spcBef>
                <a:spcPts val="0"/>
              </a:spcBef>
              <a:spcAft>
                <a:spcPts val="0"/>
              </a:spcAft>
              <a:buSzPts val="1400"/>
              <a:buChar char="●"/>
            </a:pPr>
            <a:r>
              <a:rPr lang="en"/>
              <a:t>Crafting course announcements from bullet points</a:t>
            </a:r>
            <a:endParaRPr/>
          </a:p>
        </p:txBody>
      </p:sp>
      <p:sp>
        <p:nvSpPr>
          <p:cNvPr id="1283" name="Google Shape;1283;p134"/>
          <p:cNvSpPr txBox="1">
            <a:spLocks noGrp="1"/>
          </p:cNvSpPr>
          <p:nvPr>
            <p:ph type="body" idx="4294967295"/>
          </p:nvPr>
        </p:nvSpPr>
        <p:spPr>
          <a:xfrm>
            <a:off x="5756125" y="89525"/>
            <a:ext cx="32790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200" b="1" i="1"/>
              <a:t>Professors</a:t>
            </a:r>
            <a:r>
              <a:rPr lang="en" sz="1600" i="1">
                <a:solidFill>
                  <a:srgbClr val="B7B7B7"/>
                </a:solidFill>
              </a:rPr>
              <a:t>/Staff</a:t>
            </a:r>
            <a:endParaRPr sz="1600" i="1">
              <a:solidFill>
                <a:srgbClr val="B7B7B7"/>
              </a:solidFill>
            </a:endParaRPr>
          </a:p>
        </p:txBody>
      </p:sp>
      <p:sp>
        <p:nvSpPr>
          <p:cNvPr id="1284" name="Google Shape;1284;p134"/>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285" name="Google Shape;1285;p134"/>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286" name="Google Shape;1286;p134"/>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35"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92" name="Google Shape;1292;p135"/>
          <p:cNvGrpSpPr/>
          <p:nvPr/>
        </p:nvGrpSpPr>
        <p:grpSpPr>
          <a:xfrm>
            <a:off x="969270" y="1610215"/>
            <a:ext cx="198900" cy="593656"/>
            <a:chOff x="777447" y="1610215"/>
            <a:chExt cx="198900" cy="593656"/>
          </a:xfrm>
        </p:grpSpPr>
        <p:cxnSp>
          <p:nvCxnSpPr>
            <p:cNvPr id="1293" name="Google Shape;1293;p135"/>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294" name="Google Shape;1294;p135"/>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135"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296" name="Google Shape;1296;p135"/>
          <p:cNvGrpSpPr/>
          <p:nvPr/>
        </p:nvGrpSpPr>
        <p:grpSpPr>
          <a:xfrm>
            <a:off x="2684632" y="2938958"/>
            <a:ext cx="198900" cy="593656"/>
            <a:chOff x="2223534" y="2938958"/>
            <a:chExt cx="198900" cy="593656"/>
          </a:xfrm>
        </p:grpSpPr>
        <p:cxnSp>
          <p:nvCxnSpPr>
            <p:cNvPr id="1297" name="Google Shape;1297;p135"/>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298" name="Google Shape;1298;p135"/>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35" descr="Background pointer shape in timeline graphic"/>
          <p:cNvSpPr/>
          <p:nvPr/>
        </p:nvSpPr>
        <p:spPr>
          <a:xfrm>
            <a:off x="347197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00" name="Google Shape;1300;p135" descr="Background pointer shape in timeline graphic"/>
          <p:cNvSpPr/>
          <p:nvPr/>
        </p:nvSpPr>
        <p:spPr>
          <a:xfrm>
            <a:off x="512689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01" name="Google Shape;1301;p135" descr="Background pointer shape in timeline graphic"/>
          <p:cNvSpPr/>
          <p:nvPr/>
        </p:nvSpPr>
        <p:spPr>
          <a:xfrm>
            <a:off x="678181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02" name="Google Shape;1302;p135"/>
          <p:cNvSpPr txBox="1"/>
          <p:nvPr/>
        </p:nvSpPr>
        <p:spPr>
          <a:xfrm>
            <a:off x="3772225" y="2356200"/>
            <a:ext cx="19839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Course Materials</a:t>
            </a:r>
            <a:endParaRPr>
              <a:solidFill>
                <a:schemeClr val="lt1"/>
              </a:solidFill>
            </a:endParaRPr>
          </a:p>
        </p:txBody>
      </p:sp>
      <p:sp>
        <p:nvSpPr>
          <p:cNvPr id="1303" name="Google Shape;1303;p135"/>
          <p:cNvSpPr txBox="1"/>
          <p:nvPr/>
        </p:nvSpPr>
        <p:spPr>
          <a:xfrm>
            <a:off x="5450800" y="2356200"/>
            <a:ext cx="19356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Communication</a:t>
            </a:r>
            <a:endParaRPr>
              <a:solidFill>
                <a:schemeClr val="lt1"/>
              </a:solidFill>
            </a:endParaRPr>
          </a:p>
        </p:txBody>
      </p:sp>
      <p:sp>
        <p:nvSpPr>
          <p:cNvPr id="1304" name="Google Shape;1304;p135"/>
          <p:cNvSpPr txBox="1"/>
          <p:nvPr/>
        </p:nvSpPr>
        <p:spPr>
          <a:xfrm>
            <a:off x="7178000" y="2356200"/>
            <a:ext cx="17457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Assessments</a:t>
            </a:r>
            <a:endParaRPr b="1">
              <a:solidFill>
                <a:schemeClr val="lt1"/>
              </a:solidFill>
            </a:endParaRPr>
          </a:p>
        </p:txBody>
      </p:sp>
      <p:sp>
        <p:nvSpPr>
          <p:cNvPr id="1305" name="Google Shape;1305;p135"/>
          <p:cNvSpPr txBox="1">
            <a:spLocks noGrp="1"/>
          </p:cNvSpPr>
          <p:nvPr>
            <p:ph type="body" idx="4294967295"/>
          </p:nvPr>
        </p:nvSpPr>
        <p:spPr>
          <a:xfrm>
            <a:off x="2619475" y="894050"/>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a:t>Assessment Tasks</a:t>
            </a:r>
            <a:endParaRPr sz="2200"/>
          </a:p>
        </p:txBody>
      </p:sp>
      <p:sp>
        <p:nvSpPr>
          <p:cNvPr id="1306" name="Google Shape;1306;p135"/>
          <p:cNvSpPr txBox="1"/>
          <p:nvPr/>
        </p:nvSpPr>
        <p:spPr>
          <a:xfrm>
            <a:off x="3732900" y="3128375"/>
            <a:ext cx="53022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Creating rubric descriptions from learning objectives</a:t>
            </a:r>
            <a:endParaRPr/>
          </a:p>
          <a:p>
            <a:pPr marL="457200" lvl="0" indent="-317500" algn="l" rtl="0">
              <a:spcBef>
                <a:spcPts val="0"/>
              </a:spcBef>
              <a:spcAft>
                <a:spcPts val="0"/>
              </a:spcAft>
              <a:buSzPts val="1400"/>
              <a:buChar char="●"/>
            </a:pPr>
            <a:r>
              <a:rPr lang="en"/>
              <a:t>Generating preliminary feedback on student drafts</a:t>
            </a:r>
            <a:endParaRPr/>
          </a:p>
          <a:p>
            <a:pPr marL="457200" lvl="0" indent="-317500" algn="l" rtl="0">
              <a:spcBef>
                <a:spcPts val="0"/>
              </a:spcBef>
              <a:spcAft>
                <a:spcPts val="0"/>
              </a:spcAft>
              <a:buSzPts val="1400"/>
              <a:buChar char="●"/>
            </a:pPr>
            <a:r>
              <a:rPr lang="en"/>
              <a:t>Organizing and categorizing student submission patterns</a:t>
            </a:r>
            <a:endParaRPr/>
          </a:p>
          <a:p>
            <a:pPr marL="457200" lvl="0" indent="-317500" algn="l" rtl="0">
              <a:spcBef>
                <a:spcPts val="0"/>
              </a:spcBef>
              <a:spcAft>
                <a:spcPts val="0"/>
              </a:spcAft>
              <a:buSzPts val="1400"/>
              <a:buChar char="●"/>
            </a:pPr>
            <a:r>
              <a:rPr lang="en"/>
              <a:t>Creating assignment prompts from course objectives</a:t>
            </a:r>
            <a:endParaRPr/>
          </a:p>
        </p:txBody>
      </p:sp>
      <p:sp>
        <p:nvSpPr>
          <p:cNvPr id="1307" name="Google Shape;1307;p135"/>
          <p:cNvSpPr txBox="1">
            <a:spLocks noGrp="1"/>
          </p:cNvSpPr>
          <p:nvPr>
            <p:ph type="body" idx="4294967295"/>
          </p:nvPr>
        </p:nvSpPr>
        <p:spPr>
          <a:xfrm>
            <a:off x="5756125" y="89525"/>
            <a:ext cx="32790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200" b="1" i="1"/>
              <a:t>Professors</a:t>
            </a:r>
            <a:r>
              <a:rPr lang="en" sz="1600" i="1">
                <a:solidFill>
                  <a:srgbClr val="B7B7B7"/>
                </a:solidFill>
              </a:rPr>
              <a:t>/Staff</a:t>
            </a:r>
            <a:endParaRPr sz="1600" i="1">
              <a:solidFill>
                <a:srgbClr val="B7B7B7"/>
              </a:solidFill>
            </a:endParaRPr>
          </a:p>
        </p:txBody>
      </p:sp>
      <p:sp>
        <p:nvSpPr>
          <p:cNvPr id="1308" name="Google Shape;1308;p135"/>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309" name="Google Shape;1309;p135"/>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310" name="Google Shape;1310;p135"/>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36"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16" name="Google Shape;1316;p136"/>
          <p:cNvGrpSpPr/>
          <p:nvPr/>
        </p:nvGrpSpPr>
        <p:grpSpPr>
          <a:xfrm>
            <a:off x="969270" y="1610215"/>
            <a:ext cx="198900" cy="593656"/>
            <a:chOff x="777447" y="1610215"/>
            <a:chExt cx="198900" cy="593656"/>
          </a:xfrm>
        </p:grpSpPr>
        <p:cxnSp>
          <p:nvCxnSpPr>
            <p:cNvPr id="1317" name="Google Shape;1317;p136"/>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318" name="Google Shape;1318;p136"/>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9" name="Google Shape;1319;p136"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20" name="Google Shape;1320;p136"/>
          <p:cNvGrpSpPr/>
          <p:nvPr/>
        </p:nvGrpSpPr>
        <p:grpSpPr>
          <a:xfrm>
            <a:off x="2684632" y="2938958"/>
            <a:ext cx="198900" cy="593656"/>
            <a:chOff x="2223534" y="2938958"/>
            <a:chExt cx="198900" cy="593656"/>
          </a:xfrm>
        </p:grpSpPr>
        <p:cxnSp>
          <p:nvCxnSpPr>
            <p:cNvPr id="1321" name="Google Shape;1321;p136"/>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322" name="Google Shape;1322;p136"/>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3" name="Google Shape;1323;p136"/>
          <p:cNvSpPr txBox="1">
            <a:spLocks noGrp="1"/>
          </p:cNvSpPr>
          <p:nvPr>
            <p:ph type="body" idx="4294967295"/>
          </p:nvPr>
        </p:nvSpPr>
        <p:spPr>
          <a:xfrm>
            <a:off x="5756125" y="89525"/>
            <a:ext cx="32790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i="1">
                <a:solidFill>
                  <a:schemeClr val="lt2"/>
                </a:solidFill>
              </a:rPr>
              <a:t>Professors</a:t>
            </a:r>
            <a:r>
              <a:rPr lang="en" sz="1600" i="1">
                <a:solidFill>
                  <a:srgbClr val="B7B7B7"/>
                </a:solidFill>
              </a:rPr>
              <a:t>/</a:t>
            </a:r>
            <a:r>
              <a:rPr lang="en" sz="2200" b="1" i="1"/>
              <a:t>Staff</a:t>
            </a:r>
            <a:endParaRPr sz="2200" b="1" i="1"/>
          </a:p>
        </p:txBody>
      </p:sp>
      <p:sp>
        <p:nvSpPr>
          <p:cNvPr id="1324" name="Google Shape;1324;p136"/>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325" name="Google Shape;1325;p136"/>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326" name="Google Shape;1326;p136"/>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137"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32" name="Google Shape;1332;p137"/>
          <p:cNvGrpSpPr/>
          <p:nvPr/>
        </p:nvGrpSpPr>
        <p:grpSpPr>
          <a:xfrm>
            <a:off x="969270" y="1610215"/>
            <a:ext cx="198900" cy="593656"/>
            <a:chOff x="777447" y="1610215"/>
            <a:chExt cx="198900" cy="593656"/>
          </a:xfrm>
        </p:grpSpPr>
        <p:cxnSp>
          <p:nvCxnSpPr>
            <p:cNvPr id="1333" name="Google Shape;1333;p137"/>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334" name="Google Shape;1334;p137"/>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5" name="Google Shape;1335;p137"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36" name="Google Shape;1336;p137"/>
          <p:cNvGrpSpPr/>
          <p:nvPr/>
        </p:nvGrpSpPr>
        <p:grpSpPr>
          <a:xfrm>
            <a:off x="2684632" y="2938958"/>
            <a:ext cx="198900" cy="593656"/>
            <a:chOff x="2223534" y="2938958"/>
            <a:chExt cx="198900" cy="593656"/>
          </a:xfrm>
        </p:grpSpPr>
        <p:cxnSp>
          <p:nvCxnSpPr>
            <p:cNvPr id="1337" name="Google Shape;1337;p137"/>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338" name="Google Shape;1338;p137"/>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137" descr="Background pointer shape in timeline graphic"/>
          <p:cNvSpPr/>
          <p:nvPr/>
        </p:nvSpPr>
        <p:spPr>
          <a:xfrm>
            <a:off x="347197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40" name="Google Shape;1340;p137"/>
          <p:cNvSpPr txBox="1"/>
          <p:nvPr/>
        </p:nvSpPr>
        <p:spPr>
          <a:xfrm>
            <a:off x="3942450" y="2356200"/>
            <a:ext cx="12591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Documents</a:t>
            </a:r>
            <a:endParaRPr b="1">
              <a:solidFill>
                <a:schemeClr val="lt1"/>
              </a:solidFill>
            </a:endParaRPr>
          </a:p>
        </p:txBody>
      </p:sp>
      <p:sp>
        <p:nvSpPr>
          <p:cNvPr id="1341" name="Google Shape;1341;p137"/>
          <p:cNvSpPr txBox="1">
            <a:spLocks noGrp="1"/>
          </p:cNvSpPr>
          <p:nvPr>
            <p:ph type="body" idx="4294967295"/>
          </p:nvPr>
        </p:nvSpPr>
        <p:spPr>
          <a:xfrm>
            <a:off x="2619475" y="894050"/>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a:t>Document Processing</a:t>
            </a:r>
            <a:endParaRPr sz="2200"/>
          </a:p>
        </p:txBody>
      </p:sp>
      <p:sp>
        <p:nvSpPr>
          <p:cNvPr id="1342" name="Google Shape;1342;p137"/>
          <p:cNvSpPr txBox="1"/>
          <p:nvPr/>
        </p:nvSpPr>
        <p:spPr>
          <a:xfrm>
            <a:off x="3635725" y="3158250"/>
            <a:ext cx="53994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Summarizing meeting minutes and creating action item lists</a:t>
            </a:r>
            <a:endParaRPr/>
          </a:p>
          <a:p>
            <a:pPr marL="457200" lvl="0" indent="-317500" algn="l" rtl="0">
              <a:spcBef>
                <a:spcPts val="0"/>
              </a:spcBef>
              <a:spcAft>
                <a:spcPts val="0"/>
              </a:spcAft>
              <a:buSzPts val="1400"/>
              <a:buChar char="●"/>
            </a:pPr>
            <a:r>
              <a:rPr lang="en"/>
              <a:t>Formatting departmental reports</a:t>
            </a:r>
            <a:endParaRPr/>
          </a:p>
          <a:p>
            <a:pPr marL="457200" lvl="0" indent="-317500" algn="l" rtl="0">
              <a:spcBef>
                <a:spcPts val="0"/>
              </a:spcBef>
              <a:spcAft>
                <a:spcPts val="0"/>
              </a:spcAft>
              <a:buSzPts val="1400"/>
              <a:buChar char="●"/>
            </a:pPr>
            <a:r>
              <a:rPr lang="en"/>
              <a:t>Converting various document formats (PDF to Word, etc.)</a:t>
            </a:r>
            <a:endParaRPr/>
          </a:p>
          <a:p>
            <a:pPr marL="457200" lvl="0" indent="-317500" algn="l" rtl="0">
              <a:spcBef>
                <a:spcPts val="0"/>
              </a:spcBef>
              <a:spcAft>
                <a:spcPts val="0"/>
              </a:spcAft>
              <a:buSzPts val="1400"/>
              <a:buChar char="●"/>
            </a:pPr>
            <a:r>
              <a:rPr lang="en"/>
              <a:t>Standardizing document templates across departments</a:t>
            </a:r>
            <a:endParaRPr/>
          </a:p>
        </p:txBody>
      </p:sp>
      <p:sp>
        <p:nvSpPr>
          <p:cNvPr id="1343" name="Google Shape;1343;p137"/>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344" name="Google Shape;1344;p137"/>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345" name="Google Shape;1345;p137"/>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
        <p:nvSpPr>
          <p:cNvPr id="1346" name="Google Shape;1346;p137"/>
          <p:cNvSpPr txBox="1">
            <a:spLocks noGrp="1"/>
          </p:cNvSpPr>
          <p:nvPr>
            <p:ph type="body" idx="4294967295"/>
          </p:nvPr>
        </p:nvSpPr>
        <p:spPr>
          <a:xfrm>
            <a:off x="5756125" y="89525"/>
            <a:ext cx="32790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i="1">
                <a:solidFill>
                  <a:schemeClr val="lt2"/>
                </a:solidFill>
              </a:rPr>
              <a:t>Professors</a:t>
            </a:r>
            <a:r>
              <a:rPr lang="en" sz="1600" i="1">
                <a:solidFill>
                  <a:srgbClr val="B7B7B7"/>
                </a:solidFill>
              </a:rPr>
              <a:t>/</a:t>
            </a:r>
            <a:r>
              <a:rPr lang="en" sz="2200" b="1" i="1"/>
              <a:t>Staff</a:t>
            </a:r>
            <a:endParaRPr sz="2200" b="1"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38"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52" name="Google Shape;1352;p138"/>
          <p:cNvGrpSpPr/>
          <p:nvPr/>
        </p:nvGrpSpPr>
        <p:grpSpPr>
          <a:xfrm>
            <a:off x="969270" y="1610215"/>
            <a:ext cx="198900" cy="593656"/>
            <a:chOff x="777447" y="1610215"/>
            <a:chExt cx="198900" cy="593656"/>
          </a:xfrm>
        </p:grpSpPr>
        <p:cxnSp>
          <p:nvCxnSpPr>
            <p:cNvPr id="1353" name="Google Shape;1353;p138"/>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354" name="Google Shape;1354;p138"/>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5" name="Google Shape;1355;p138"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56" name="Google Shape;1356;p138"/>
          <p:cNvGrpSpPr/>
          <p:nvPr/>
        </p:nvGrpSpPr>
        <p:grpSpPr>
          <a:xfrm>
            <a:off x="2684632" y="2938958"/>
            <a:ext cx="198900" cy="593656"/>
            <a:chOff x="2223534" y="2938958"/>
            <a:chExt cx="198900" cy="593656"/>
          </a:xfrm>
        </p:grpSpPr>
        <p:cxnSp>
          <p:nvCxnSpPr>
            <p:cNvPr id="1357" name="Google Shape;1357;p138"/>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358" name="Google Shape;1358;p138"/>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9" name="Google Shape;1359;p138" descr="Background pointer shape in timeline graphic"/>
          <p:cNvSpPr/>
          <p:nvPr/>
        </p:nvSpPr>
        <p:spPr>
          <a:xfrm>
            <a:off x="347197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60" name="Google Shape;1360;p138" descr="Background pointer shape in timeline graphic"/>
          <p:cNvSpPr/>
          <p:nvPr/>
        </p:nvSpPr>
        <p:spPr>
          <a:xfrm>
            <a:off x="512689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61" name="Google Shape;1361;p138"/>
          <p:cNvSpPr txBox="1"/>
          <p:nvPr/>
        </p:nvSpPr>
        <p:spPr>
          <a:xfrm>
            <a:off x="5450800" y="2356200"/>
            <a:ext cx="19356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Communication</a:t>
            </a:r>
            <a:endParaRPr b="1">
              <a:solidFill>
                <a:schemeClr val="lt1"/>
              </a:solidFill>
            </a:endParaRPr>
          </a:p>
        </p:txBody>
      </p:sp>
      <p:sp>
        <p:nvSpPr>
          <p:cNvPr id="1362" name="Google Shape;1362;p138"/>
          <p:cNvSpPr txBox="1">
            <a:spLocks noGrp="1"/>
          </p:cNvSpPr>
          <p:nvPr>
            <p:ph type="body" idx="4294967295"/>
          </p:nvPr>
        </p:nvSpPr>
        <p:spPr>
          <a:xfrm>
            <a:off x="2619475" y="894050"/>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a:t>Communication Management</a:t>
            </a:r>
            <a:endParaRPr sz="2200"/>
          </a:p>
        </p:txBody>
      </p:sp>
      <p:sp>
        <p:nvSpPr>
          <p:cNvPr id="1363" name="Google Shape;1363;p138"/>
          <p:cNvSpPr txBox="1"/>
          <p:nvPr/>
        </p:nvSpPr>
        <p:spPr>
          <a:xfrm>
            <a:off x="3667450" y="3224525"/>
            <a:ext cx="55023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Creating draft responses for routine inquiries</a:t>
            </a:r>
            <a:endParaRPr/>
          </a:p>
          <a:p>
            <a:pPr marL="457200" lvl="0" indent="-317500" algn="l" rtl="0">
              <a:spcBef>
                <a:spcPts val="0"/>
              </a:spcBef>
              <a:spcAft>
                <a:spcPts val="0"/>
              </a:spcAft>
              <a:buSzPts val="1400"/>
              <a:buChar char="●"/>
            </a:pPr>
            <a:r>
              <a:rPr lang="en"/>
              <a:t>Generating template-based emails for events and deadlines</a:t>
            </a:r>
            <a:endParaRPr/>
          </a:p>
          <a:p>
            <a:pPr marL="457200" lvl="0" indent="-317500" algn="l" rtl="0">
              <a:spcBef>
                <a:spcPts val="0"/>
              </a:spcBef>
              <a:spcAft>
                <a:spcPts val="0"/>
              </a:spcAft>
              <a:buSzPts val="1400"/>
              <a:buChar char="●"/>
            </a:pPr>
            <a:r>
              <a:rPr lang="en"/>
              <a:t>Creating initial drafts of newsletters</a:t>
            </a:r>
            <a:endParaRPr/>
          </a:p>
          <a:p>
            <a:pPr marL="457200" lvl="0" indent="-317500" algn="l" rtl="0">
              <a:spcBef>
                <a:spcPts val="0"/>
              </a:spcBef>
              <a:spcAft>
                <a:spcPts val="0"/>
              </a:spcAft>
              <a:buSzPts val="1400"/>
              <a:buChar char="●"/>
            </a:pPr>
            <a:r>
              <a:rPr lang="en"/>
              <a:t>Formatting mass communications</a:t>
            </a:r>
            <a:endParaRPr/>
          </a:p>
        </p:txBody>
      </p:sp>
      <p:sp>
        <p:nvSpPr>
          <p:cNvPr id="1364" name="Google Shape;1364;p138"/>
          <p:cNvSpPr txBox="1"/>
          <p:nvPr/>
        </p:nvSpPr>
        <p:spPr>
          <a:xfrm>
            <a:off x="3942450" y="2356200"/>
            <a:ext cx="12591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Documents</a:t>
            </a:r>
            <a:endParaRPr>
              <a:solidFill>
                <a:schemeClr val="lt1"/>
              </a:solidFill>
            </a:endParaRPr>
          </a:p>
        </p:txBody>
      </p:sp>
      <p:sp>
        <p:nvSpPr>
          <p:cNvPr id="1365" name="Google Shape;1365;p138"/>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366" name="Google Shape;1366;p138"/>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367" name="Google Shape;1367;p138"/>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
        <p:nvSpPr>
          <p:cNvPr id="1368" name="Google Shape;1368;p138"/>
          <p:cNvSpPr txBox="1">
            <a:spLocks noGrp="1"/>
          </p:cNvSpPr>
          <p:nvPr>
            <p:ph type="body" idx="4294967295"/>
          </p:nvPr>
        </p:nvSpPr>
        <p:spPr>
          <a:xfrm>
            <a:off x="5756125" y="89525"/>
            <a:ext cx="32790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i="1">
                <a:solidFill>
                  <a:schemeClr val="lt2"/>
                </a:solidFill>
              </a:rPr>
              <a:t>Professors</a:t>
            </a:r>
            <a:r>
              <a:rPr lang="en" sz="1600" i="1">
                <a:solidFill>
                  <a:srgbClr val="B7B7B7"/>
                </a:solidFill>
              </a:rPr>
              <a:t>/</a:t>
            </a:r>
            <a:r>
              <a:rPr lang="en" sz="2200" b="1" i="1"/>
              <a:t>Staff</a:t>
            </a:r>
            <a:endParaRPr sz="2200" b="1"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39"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74" name="Google Shape;1374;p139"/>
          <p:cNvGrpSpPr/>
          <p:nvPr/>
        </p:nvGrpSpPr>
        <p:grpSpPr>
          <a:xfrm>
            <a:off x="969270" y="1610215"/>
            <a:ext cx="198900" cy="593656"/>
            <a:chOff x="777447" y="1610215"/>
            <a:chExt cx="198900" cy="593656"/>
          </a:xfrm>
        </p:grpSpPr>
        <p:cxnSp>
          <p:nvCxnSpPr>
            <p:cNvPr id="1375" name="Google Shape;1375;p139"/>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376" name="Google Shape;1376;p139"/>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39"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78" name="Google Shape;1378;p139"/>
          <p:cNvGrpSpPr/>
          <p:nvPr/>
        </p:nvGrpSpPr>
        <p:grpSpPr>
          <a:xfrm>
            <a:off x="2684632" y="2938958"/>
            <a:ext cx="198900" cy="593656"/>
            <a:chOff x="2223534" y="2938958"/>
            <a:chExt cx="198900" cy="593656"/>
          </a:xfrm>
        </p:grpSpPr>
        <p:cxnSp>
          <p:nvCxnSpPr>
            <p:cNvPr id="1379" name="Google Shape;1379;p139"/>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380" name="Google Shape;1380;p139"/>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1" name="Google Shape;1381;p139" descr="Background pointer shape in timeline graphic"/>
          <p:cNvSpPr/>
          <p:nvPr/>
        </p:nvSpPr>
        <p:spPr>
          <a:xfrm>
            <a:off x="347197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82" name="Google Shape;1382;p139" descr="Background pointer shape in timeline graphic"/>
          <p:cNvSpPr/>
          <p:nvPr/>
        </p:nvSpPr>
        <p:spPr>
          <a:xfrm>
            <a:off x="512689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83" name="Google Shape;1383;p139" descr="Background pointer shape in timeline graphic"/>
          <p:cNvSpPr/>
          <p:nvPr/>
        </p:nvSpPr>
        <p:spPr>
          <a:xfrm>
            <a:off x="6781813" y="2199000"/>
            <a:ext cx="20511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384" name="Google Shape;1384;p139"/>
          <p:cNvSpPr txBox="1"/>
          <p:nvPr/>
        </p:nvSpPr>
        <p:spPr>
          <a:xfrm>
            <a:off x="5450800" y="2356200"/>
            <a:ext cx="19356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Communication</a:t>
            </a:r>
            <a:endParaRPr>
              <a:solidFill>
                <a:schemeClr val="lt1"/>
              </a:solidFill>
            </a:endParaRPr>
          </a:p>
        </p:txBody>
      </p:sp>
      <p:sp>
        <p:nvSpPr>
          <p:cNvPr id="1385" name="Google Shape;1385;p139"/>
          <p:cNvSpPr txBox="1"/>
          <p:nvPr/>
        </p:nvSpPr>
        <p:spPr>
          <a:xfrm>
            <a:off x="7178000" y="2356200"/>
            <a:ext cx="17457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b="1">
                <a:solidFill>
                  <a:schemeClr val="lt1"/>
                </a:solidFill>
                <a:latin typeface="Roboto"/>
                <a:ea typeface="Roboto"/>
                <a:cs typeface="Roboto"/>
                <a:sym typeface="Roboto"/>
              </a:rPr>
              <a:t>Organization</a:t>
            </a:r>
            <a:endParaRPr b="1">
              <a:solidFill>
                <a:schemeClr val="lt1"/>
              </a:solidFill>
            </a:endParaRPr>
          </a:p>
        </p:txBody>
      </p:sp>
      <p:sp>
        <p:nvSpPr>
          <p:cNvPr id="1386" name="Google Shape;1386;p139"/>
          <p:cNvSpPr txBox="1">
            <a:spLocks noGrp="1"/>
          </p:cNvSpPr>
          <p:nvPr>
            <p:ph type="body" idx="4294967295"/>
          </p:nvPr>
        </p:nvSpPr>
        <p:spPr>
          <a:xfrm>
            <a:off x="2619475" y="894050"/>
            <a:ext cx="5118300" cy="6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a:t>Data Organization</a:t>
            </a:r>
            <a:endParaRPr sz="2200"/>
          </a:p>
        </p:txBody>
      </p:sp>
      <p:sp>
        <p:nvSpPr>
          <p:cNvPr id="1387" name="Google Shape;1387;p139"/>
          <p:cNvSpPr txBox="1"/>
          <p:nvPr/>
        </p:nvSpPr>
        <p:spPr>
          <a:xfrm>
            <a:off x="3581025" y="3131825"/>
            <a:ext cx="57606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Organizing student records into standardized formats</a:t>
            </a:r>
            <a:endParaRPr/>
          </a:p>
          <a:p>
            <a:pPr marL="457200" lvl="0" indent="-317500" algn="l" rtl="0">
              <a:spcBef>
                <a:spcPts val="0"/>
              </a:spcBef>
              <a:spcAft>
                <a:spcPts val="0"/>
              </a:spcAft>
              <a:buSzPts val="1400"/>
              <a:buChar char="●"/>
            </a:pPr>
            <a:r>
              <a:rPr lang="en"/>
              <a:t>Creating preliminary reports from data spreadsheets</a:t>
            </a:r>
            <a:endParaRPr/>
          </a:p>
          <a:p>
            <a:pPr marL="457200" lvl="0" indent="-317500" algn="l" rtl="0">
              <a:spcBef>
                <a:spcPts val="0"/>
              </a:spcBef>
              <a:spcAft>
                <a:spcPts val="0"/>
              </a:spcAft>
              <a:buSzPts val="1400"/>
              <a:buChar char="●"/>
            </a:pPr>
            <a:r>
              <a:rPr lang="en"/>
              <a:t>Generating basic statistical summaries from departmental data</a:t>
            </a:r>
            <a:endParaRPr/>
          </a:p>
          <a:p>
            <a:pPr marL="457200" lvl="0" indent="-317500" algn="l" rtl="0">
              <a:spcBef>
                <a:spcPts val="0"/>
              </a:spcBef>
              <a:spcAft>
                <a:spcPts val="0"/>
              </a:spcAft>
              <a:buSzPts val="1400"/>
              <a:buChar char="●"/>
            </a:pPr>
            <a:r>
              <a:rPr lang="en"/>
              <a:t>Formatting data for different administrative systems</a:t>
            </a:r>
            <a:endParaRPr/>
          </a:p>
        </p:txBody>
      </p:sp>
      <p:sp>
        <p:nvSpPr>
          <p:cNvPr id="1388" name="Google Shape;1388;p139"/>
          <p:cNvSpPr txBox="1"/>
          <p:nvPr/>
        </p:nvSpPr>
        <p:spPr>
          <a:xfrm>
            <a:off x="3942450" y="2356200"/>
            <a:ext cx="12591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600">
                <a:solidFill>
                  <a:schemeClr val="lt1"/>
                </a:solidFill>
                <a:latin typeface="Roboto"/>
                <a:ea typeface="Roboto"/>
                <a:cs typeface="Roboto"/>
                <a:sym typeface="Roboto"/>
              </a:rPr>
              <a:t>Documents</a:t>
            </a:r>
            <a:endParaRPr>
              <a:solidFill>
                <a:schemeClr val="lt1"/>
              </a:solidFill>
            </a:endParaRPr>
          </a:p>
        </p:txBody>
      </p:sp>
      <p:sp>
        <p:nvSpPr>
          <p:cNvPr id="1389" name="Google Shape;1389;p139"/>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390" name="Google Shape;1390;p139"/>
          <p:cNvSpPr txBox="1">
            <a:spLocks noGrp="1"/>
          </p:cNvSpPr>
          <p:nvPr>
            <p:ph type="body" idx="4294967295"/>
          </p:nvPr>
        </p:nvSpPr>
        <p:spPr>
          <a:xfrm>
            <a:off x="1662675" y="3583923"/>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Identify Repetitive Tasks</a:t>
            </a:r>
            <a:endParaRPr sz="1600"/>
          </a:p>
        </p:txBody>
      </p:sp>
      <p:pic>
        <p:nvPicPr>
          <p:cNvPr id="1391" name="Google Shape;1391;p139"/>
          <p:cNvPicPr preferRelativeResize="0"/>
          <p:nvPr/>
        </p:nvPicPr>
        <p:blipFill>
          <a:blip r:embed="rId3">
            <a:alphaModFix/>
          </a:blip>
          <a:stretch>
            <a:fillRect/>
          </a:stretch>
        </p:blipFill>
        <p:spPr>
          <a:xfrm>
            <a:off x="174038" y="89525"/>
            <a:ext cx="1789375" cy="1170875"/>
          </a:xfrm>
          <a:prstGeom prst="rect">
            <a:avLst/>
          </a:prstGeom>
          <a:noFill/>
          <a:ln>
            <a:noFill/>
          </a:ln>
          <a:effectLst>
            <a:outerShdw blurRad="57150" dist="19050" dir="5400000" algn="bl" rotWithShape="0">
              <a:srgbClr val="000000">
                <a:alpha val="50000"/>
              </a:srgbClr>
            </a:outerShdw>
          </a:effectLst>
        </p:spPr>
      </p:pic>
      <p:sp>
        <p:nvSpPr>
          <p:cNvPr id="1392" name="Google Shape;1392;p139"/>
          <p:cNvSpPr txBox="1">
            <a:spLocks noGrp="1"/>
          </p:cNvSpPr>
          <p:nvPr>
            <p:ph type="body" idx="4294967295"/>
          </p:nvPr>
        </p:nvSpPr>
        <p:spPr>
          <a:xfrm>
            <a:off x="5756125" y="89525"/>
            <a:ext cx="32790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i="1">
                <a:solidFill>
                  <a:schemeClr val="lt2"/>
                </a:solidFill>
              </a:rPr>
              <a:t>Professors</a:t>
            </a:r>
            <a:r>
              <a:rPr lang="en" sz="1600" i="1">
                <a:solidFill>
                  <a:srgbClr val="B7B7B7"/>
                </a:solidFill>
              </a:rPr>
              <a:t>/</a:t>
            </a:r>
            <a:r>
              <a:rPr lang="en" sz="2200" b="1" i="1"/>
              <a:t>Staff</a:t>
            </a:r>
            <a:endParaRPr sz="2200" b="1"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140"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398" name="Google Shape;1398;p140"/>
          <p:cNvGrpSpPr/>
          <p:nvPr/>
        </p:nvGrpSpPr>
        <p:grpSpPr>
          <a:xfrm>
            <a:off x="969270" y="1610215"/>
            <a:ext cx="198900" cy="593656"/>
            <a:chOff x="777447" y="1610215"/>
            <a:chExt cx="198900" cy="593656"/>
          </a:xfrm>
        </p:grpSpPr>
        <p:cxnSp>
          <p:nvCxnSpPr>
            <p:cNvPr id="1399" name="Google Shape;1399;p140"/>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400" name="Google Shape;1400;p140"/>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1" name="Google Shape;1401;p140"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402" name="Google Shape;1402;p140"/>
          <p:cNvGrpSpPr/>
          <p:nvPr/>
        </p:nvGrpSpPr>
        <p:grpSpPr>
          <a:xfrm>
            <a:off x="2684632" y="2938958"/>
            <a:ext cx="198900" cy="593656"/>
            <a:chOff x="2223534" y="2938958"/>
            <a:chExt cx="198900" cy="593656"/>
          </a:xfrm>
        </p:grpSpPr>
        <p:cxnSp>
          <p:nvCxnSpPr>
            <p:cNvPr id="1403" name="Google Shape;1403;p140"/>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404" name="Google Shape;1404;p140"/>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5" name="Google Shape;1405;p140"/>
          <p:cNvSpPr txBox="1">
            <a:spLocks noGrp="1"/>
          </p:cNvSpPr>
          <p:nvPr>
            <p:ph type="body" idx="4294967295"/>
          </p:nvPr>
        </p:nvSpPr>
        <p:spPr>
          <a:xfrm>
            <a:off x="1395825" y="3532625"/>
            <a:ext cx="27765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Non-AI-Suitable Tasks</a:t>
            </a:r>
            <a:endParaRPr sz="1600" b="1"/>
          </a:p>
        </p:txBody>
      </p:sp>
      <p:pic>
        <p:nvPicPr>
          <p:cNvPr id="1406" name="Google Shape;1406;p140"/>
          <p:cNvPicPr preferRelativeResize="0"/>
          <p:nvPr/>
        </p:nvPicPr>
        <p:blipFill>
          <a:blip r:embed="rId3">
            <a:alphaModFix/>
          </a:blip>
          <a:stretch>
            <a:fillRect/>
          </a:stretch>
        </p:blipFill>
        <p:spPr>
          <a:xfrm>
            <a:off x="1817050" y="3909225"/>
            <a:ext cx="1789375" cy="1170875"/>
          </a:xfrm>
          <a:prstGeom prst="rect">
            <a:avLst/>
          </a:prstGeom>
          <a:noFill/>
          <a:ln>
            <a:noFill/>
          </a:ln>
          <a:effectLst>
            <a:outerShdw blurRad="57150" dist="19050" dir="5400000" algn="bl" rotWithShape="0">
              <a:srgbClr val="000000">
                <a:alpha val="50000"/>
              </a:srgbClr>
            </a:outerShdw>
          </a:effectLst>
        </p:spPr>
      </p:pic>
      <p:cxnSp>
        <p:nvCxnSpPr>
          <p:cNvPr id="1407" name="Google Shape;1407;p140"/>
          <p:cNvCxnSpPr/>
          <p:nvPr/>
        </p:nvCxnSpPr>
        <p:spPr>
          <a:xfrm flipH="1">
            <a:off x="1826350" y="3916300"/>
            <a:ext cx="1784700" cy="1174800"/>
          </a:xfrm>
          <a:prstGeom prst="straightConnector1">
            <a:avLst/>
          </a:prstGeom>
          <a:noFill/>
          <a:ln w="76200" cap="flat" cmpd="sng">
            <a:solidFill>
              <a:schemeClr val="lt1"/>
            </a:solidFill>
            <a:prstDash val="solid"/>
            <a:round/>
            <a:headEnd type="none" w="med" len="med"/>
            <a:tailEnd type="none" w="med" len="med"/>
          </a:ln>
        </p:spPr>
      </p:cxnSp>
      <p:cxnSp>
        <p:nvCxnSpPr>
          <p:cNvPr id="1408" name="Google Shape;1408;p140"/>
          <p:cNvCxnSpPr/>
          <p:nvPr/>
        </p:nvCxnSpPr>
        <p:spPr>
          <a:xfrm>
            <a:off x="1826275" y="3916300"/>
            <a:ext cx="1792200" cy="1174800"/>
          </a:xfrm>
          <a:prstGeom prst="straightConnector1">
            <a:avLst/>
          </a:prstGeom>
          <a:noFill/>
          <a:ln w="76200" cap="flat" cmpd="sng">
            <a:solidFill>
              <a:schemeClr val="lt1"/>
            </a:solidFill>
            <a:prstDash val="solid"/>
            <a:round/>
            <a:headEnd type="none" w="med" len="med"/>
            <a:tailEnd type="none" w="med" len="med"/>
          </a:ln>
        </p:spPr>
      </p:cxnSp>
      <p:sp>
        <p:nvSpPr>
          <p:cNvPr id="1409" name="Google Shape;1409;p140"/>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41"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415" name="Google Shape;1415;p141"/>
          <p:cNvGrpSpPr/>
          <p:nvPr/>
        </p:nvGrpSpPr>
        <p:grpSpPr>
          <a:xfrm>
            <a:off x="969270" y="1610215"/>
            <a:ext cx="198900" cy="593656"/>
            <a:chOff x="777447" y="1610215"/>
            <a:chExt cx="198900" cy="593656"/>
          </a:xfrm>
        </p:grpSpPr>
        <p:cxnSp>
          <p:nvCxnSpPr>
            <p:cNvPr id="1416" name="Google Shape;1416;p141"/>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417" name="Google Shape;1417;p141"/>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8" name="Google Shape;1418;p141"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419" name="Google Shape;1419;p141"/>
          <p:cNvGrpSpPr/>
          <p:nvPr/>
        </p:nvGrpSpPr>
        <p:grpSpPr>
          <a:xfrm>
            <a:off x="2684632" y="2938958"/>
            <a:ext cx="198900" cy="593656"/>
            <a:chOff x="2223534" y="2938958"/>
            <a:chExt cx="198900" cy="593656"/>
          </a:xfrm>
        </p:grpSpPr>
        <p:cxnSp>
          <p:nvCxnSpPr>
            <p:cNvPr id="1420" name="Google Shape;1420;p141"/>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421" name="Google Shape;1421;p141"/>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2" name="Google Shape;1422;p141"/>
          <p:cNvSpPr txBox="1">
            <a:spLocks noGrp="1"/>
          </p:cNvSpPr>
          <p:nvPr>
            <p:ph type="body" idx="4294967295"/>
          </p:nvPr>
        </p:nvSpPr>
        <p:spPr>
          <a:xfrm>
            <a:off x="1395825" y="3532625"/>
            <a:ext cx="27765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Non-AI-Suitable Tasks</a:t>
            </a:r>
            <a:endParaRPr sz="1600" b="1"/>
          </a:p>
        </p:txBody>
      </p:sp>
      <p:cxnSp>
        <p:nvCxnSpPr>
          <p:cNvPr id="1423" name="Google Shape;1423;p141"/>
          <p:cNvCxnSpPr/>
          <p:nvPr/>
        </p:nvCxnSpPr>
        <p:spPr>
          <a:xfrm flipH="1">
            <a:off x="84450" y="3876650"/>
            <a:ext cx="1784700" cy="1174800"/>
          </a:xfrm>
          <a:prstGeom prst="straightConnector1">
            <a:avLst/>
          </a:prstGeom>
          <a:noFill/>
          <a:ln w="76200" cap="flat" cmpd="sng">
            <a:solidFill>
              <a:schemeClr val="lt1"/>
            </a:solidFill>
            <a:prstDash val="solid"/>
            <a:round/>
            <a:headEnd type="none" w="med" len="med"/>
            <a:tailEnd type="none" w="med" len="med"/>
          </a:ln>
        </p:spPr>
      </p:cxnSp>
      <p:sp>
        <p:nvSpPr>
          <p:cNvPr id="1424" name="Google Shape;1424;p141"/>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425" name="Google Shape;1425;p141"/>
          <p:cNvSpPr txBox="1"/>
          <p:nvPr/>
        </p:nvSpPr>
        <p:spPr>
          <a:xfrm>
            <a:off x="4893350" y="3593800"/>
            <a:ext cx="30000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Final grades</a:t>
            </a:r>
            <a:endParaRPr/>
          </a:p>
          <a:p>
            <a:pPr marL="457200" lvl="0" indent="-317500" algn="l" rtl="0">
              <a:spcBef>
                <a:spcPts val="0"/>
              </a:spcBef>
              <a:spcAft>
                <a:spcPts val="0"/>
              </a:spcAft>
              <a:buSzPts val="1400"/>
              <a:buChar char="●"/>
            </a:pPr>
            <a:r>
              <a:rPr lang="en"/>
              <a:t>Student accommodations</a:t>
            </a:r>
            <a:endParaRPr/>
          </a:p>
          <a:p>
            <a:pPr marL="457200" lvl="0" indent="-317500" algn="l" rtl="0">
              <a:spcBef>
                <a:spcPts val="0"/>
              </a:spcBef>
              <a:spcAft>
                <a:spcPts val="0"/>
              </a:spcAft>
              <a:buSzPts val="1400"/>
              <a:buChar char="●"/>
            </a:pPr>
            <a:r>
              <a:rPr lang="en"/>
              <a:t>Personnel matters</a:t>
            </a:r>
            <a:endParaRPr/>
          </a:p>
          <a:p>
            <a:pPr marL="457200" lvl="0" indent="-317500" algn="l" rtl="0">
              <a:spcBef>
                <a:spcPts val="0"/>
              </a:spcBef>
              <a:spcAft>
                <a:spcPts val="0"/>
              </a:spcAft>
              <a:buSzPts val="1400"/>
              <a:buChar char="●"/>
            </a:pPr>
            <a:r>
              <a:rPr lang="en"/>
              <a:t>Financial approvals</a:t>
            </a:r>
            <a:endParaRPr/>
          </a:p>
        </p:txBody>
      </p:sp>
      <p:sp>
        <p:nvSpPr>
          <p:cNvPr id="1426" name="Google Shape;1426;p141"/>
          <p:cNvSpPr txBox="1"/>
          <p:nvPr/>
        </p:nvSpPr>
        <p:spPr>
          <a:xfrm>
            <a:off x="4893350" y="616425"/>
            <a:ext cx="3000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2"/>
                </a:solidFill>
                <a:latin typeface="Roboto"/>
                <a:ea typeface="Roboto"/>
                <a:cs typeface="Roboto"/>
                <a:sym typeface="Roboto"/>
              </a:rPr>
              <a:t>Sensitive Decisions</a:t>
            </a:r>
            <a:endParaRPr sz="2200"/>
          </a:p>
        </p:txBody>
      </p:sp>
      <p:sp>
        <p:nvSpPr>
          <p:cNvPr id="1427" name="Google Shape;1427;p141" descr="Background pointer shape in timeline graphic"/>
          <p:cNvSpPr/>
          <p:nvPr/>
        </p:nvSpPr>
        <p:spPr>
          <a:xfrm>
            <a:off x="3473873" y="2199000"/>
            <a:ext cx="15603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428" name="Google Shape;1428;p141"/>
          <p:cNvSpPr txBox="1"/>
          <p:nvPr/>
        </p:nvSpPr>
        <p:spPr>
          <a:xfrm>
            <a:off x="3868150" y="2356200"/>
            <a:ext cx="11265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1"/>
                </a:solidFill>
                <a:latin typeface="Roboto"/>
                <a:ea typeface="Roboto"/>
                <a:cs typeface="Roboto"/>
                <a:sym typeface="Roboto"/>
              </a:rPr>
              <a:t>Sensitive</a:t>
            </a:r>
            <a:r>
              <a:rPr lang="en" b="1" i="1">
                <a:solidFill>
                  <a:schemeClr val="lt1"/>
                </a:solidFill>
              </a:rPr>
              <a:t> </a:t>
            </a:r>
            <a:endParaRPr b="1">
              <a:solidFill>
                <a:schemeClr val="lt1"/>
              </a:solidFill>
            </a:endParaRPr>
          </a:p>
        </p:txBody>
      </p:sp>
      <p:pic>
        <p:nvPicPr>
          <p:cNvPr id="1429" name="Google Shape;1429;p141"/>
          <p:cNvPicPr preferRelativeResize="0"/>
          <p:nvPr/>
        </p:nvPicPr>
        <p:blipFill>
          <a:blip r:embed="rId3">
            <a:alphaModFix/>
          </a:blip>
          <a:stretch>
            <a:fillRect/>
          </a:stretch>
        </p:blipFill>
        <p:spPr>
          <a:xfrm>
            <a:off x="1817050" y="3909225"/>
            <a:ext cx="1789375" cy="1170875"/>
          </a:xfrm>
          <a:prstGeom prst="rect">
            <a:avLst/>
          </a:prstGeom>
          <a:noFill/>
          <a:ln>
            <a:noFill/>
          </a:ln>
          <a:effectLst>
            <a:outerShdw blurRad="57150" dist="19050" dir="5400000" algn="bl" rotWithShape="0">
              <a:srgbClr val="000000">
                <a:alpha val="50000"/>
              </a:srgbClr>
            </a:outerShdw>
          </a:effectLst>
        </p:spPr>
      </p:pic>
      <p:cxnSp>
        <p:nvCxnSpPr>
          <p:cNvPr id="1430" name="Google Shape;1430;p141"/>
          <p:cNvCxnSpPr/>
          <p:nvPr/>
        </p:nvCxnSpPr>
        <p:spPr>
          <a:xfrm flipH="1">
            <a:off x="1826350" y="3916300"/>
            <a:ext cx="1784700" cy="1174800"/>
          </a:xfrm>
          <a:prstGeom prst="straightConnector1">
            <a:avLst/>
          </a:prstGeom>
          <a:noFill/>
          <a:ln w="76200" cap="flat" cmpd="sng">
            <a:solidFill>
              <a:schemeClr val="lt1"/>
            </a:solidFill>
            <a:prstDash val="solid"/>
            <a:round/>
            <a:headEnd type="none" w="med" len="med"/>
            <a:tailEnd type="none" w="med" len="med"/>
          </a:ln>
        </p:spPr>
      </p:cxnSp>
      <p:cxnSp>
        <p:nvCxnSpPr>
          <p:cNvPr id="1431" name="Google Shape;1431;p141"/>
          <p:cNvCxnSpPr/>
          <p:nvPr/>
        </p:nvCxnSpPr>
        <p:spPr>
          <a:xfrm>
            <a:off x="1826275" y="3916300"/>
            <a:ext cx="1792200" cy="1174800"/>
          </a:xfrm>
          <a:prstGeom prst="straightConnector1">
            <a:avLst/>
          </a:prstGeom>
          <a:noFill/>
          <a:ln w="76200" cap="flat" cmpd="sng">
            <a:solidFill>
              <a:schemeClr val="lt1"/>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142"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437" name="Google Shape;1437;p142"/>
          <p:cNvGrpSpPr/>
          <p:nvPr/>
        </p:nvGrpSpPr>
        <p:grpSpPr>
          <a:xfrm>
            <a:off x="969270" y="1610215"/>
            <a:ext cx="198900" cy="593656"/>
            <a:chOff x="777447" y="1610215"/>
            <a:chExt cx="198900" cy="593656"/>
          </a:xfrm>
        </p:grpSpPr>
        <p:cxnSp>
          <p:nvCxnSpPr>
            <p:cNvPr id="1438" name="Google Shape;1438;p142"/>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439" name="Google Shape;1439;p142"/>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0" name="Google Shape;1440;p142"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441" name="Google Shape;1441;p142"/>
          <p:cNvGrpSpPr/>
          <p:nvPr/>
        </p:nvGrpSpPr>
        <p:grpSpPr>
          <a:xfrm>
            <a:off x="2684632" y="2938958"/>
            <a:ext cx="198900" cy="593656"/>
            <a:chOff x="2223534" y="2938958"/>
            <a:chExt cx="198900" cy="593656"/>
          </a:xfrm>
        </p:grpSpPr>
        <p:cxnSp>
          <p:nvCxnSpPr>
            <p:cNvPr id="1442" name="Google Shape;1442;p142"/>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443" name="Google Shape;1443;p142"/>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4" name="Google Shape;1444;p142"/>
          <p:cNvSpPr txBox="1">
            <a:spLocks noGrp="1"/>
          </p:cNvSpPr>
          <p:nvPr>
            <p:ph type="body" idx="4294967295"/>
          </p:nvPr>
        </p:nvSpPr>
        <p:spPr>
          <a:xfrm>
            <a:off x="1395825" y="3532625"/>
            <a:ext cx="27765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Non-AI-Suitable Tasks</a:t>
            </a:r>
            <a:endParaRPr sz="1600" b="1"/>
          </a:p>
        </p:txBody>
      </p:sp>
      <p:sp>
        <p:nvSpPr>
          <p:cNvPr id="1445" name="Google Shape;1445;p142"/>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446" name="Google Shape;1446;p142" descr="Background pointer shape in timeline graphic"/>
          <p:cNvSpPr/>
          <p:nvPr/>
        </p:nvSpPr>
        <p:spPr>
          <a:xfrm>
            <a:off x="3473873" y="2199000"/>
            <a:ext cx="15603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447" name="Google Shape;1447;p142"/>
          <p:cNvSpPr txBox="1"/>
          <p:nvPr/>
        </p:nvSpPr>
        <p:spPr>
          <a:xfrm>
            <a:off x="3868150" y="2356200"/>
            <a:ext cx="112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Roboto"/>
                <a:ea typeface="Roboto"/>
                <a:cs typeface="Roboto"/>
                <a:sym typeface="Roboto"/>
              </a:rPr>
              <a:t>Sensitive</a:t>
            </a:r>
            <a:r>
              <a:rPr lang="en" i="1">
                <a:solidFill>
                  <a:schemeClr val="lt1"/>
                </a:solidFill>
              </a:rPr>
              <a:t> </a:t>
            </a:r>
            <a:endParaRPr>
              <a:solidFill>
                <a:schemeClr val="lt1"/>
              </a:solidFill>
            </a:endParaRPr>
          </a:p>
        </p:txBody>
      </p:sp>
      <p:sp>
        <p:nvSpPr>
          <p:cNvPr id="1448" name="Google Shape;1448;p142" descr="Background pointer shape in timeline graphic"/>
          <p:cNvSpPr/>
          <p:nvPr/>
        </p:nvSpPr>
        <p:spPr>
          <a:xfrm>
            <a:off x="4661098" y="2199000"/>
            <a:ext cx="15603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449" name="Google Shape;1449;p142"/>
          <p:cNvSpPr txBox="1"/>
          <p:nvPr/>
        </p:nvSpPr>
        <p:spPr>
          <a:xfrm>
            <a:off x="5787350" y="338900"/>
            <a:ext cx="3000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2"/>
                </a:solidFill>
                <a:latin typeface="Roboto"/>
                <a:ea typeface="Roboto"/>
                <a:cs typeface="Roboto"/>
                <a:sym typeface="Roboto"/>
              </a:rPr>
              <a:t>Complex Evaluations </a:t>
            </a:r>
            <a:endParaRPr sz="2200"/>
          </a:p>
        </p:txBody>
      </p:sp>
      <p:sp>
        <p:nvSpPr>
          <p:cNvPr id="1450" name="Google Shape;1450;p142"/>
          <p:cNvSpPr txBox="1"/>
          <p:nvPr/>
        </p:nvSpPr>
        <p:spPr>
          <a:xfrm>
            <a:off x="5292575" y="3426500"/>
            <a:ext cx="33192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Student performance assessment</a:t>
            </a:r>
            <a:endParaRPr/>
          </a:p>
          <a:p>
            <a:pPr marL="457200" lvl="0" indent="-317500" algn="l" rtl="0">
              <a:spcBef>
                <a:spcPts val="0"/>
              </a:spcBef>
              <a:spcAft>
                <a:spcPts val="0"/>
              </a:spcAft>
              <a:buSzPts val="1400"/>
              <a:buChar char="●"/>
            </a:pPr>
            <a:r>
              <a:rPr lang="en"/>
              <a:t>Program evaluations</a:t>
            </a:r>
            <a:endParaRPr/>
          </a:p>
          <a:p>
            <a:pPr marL="457200" lvl="0" indent="-317500" algn="l" rtl="0">
              <a:spcBef>
                <a:spcPts val="0"/>
              </a:spcBef>
              <a:spcAft>
                <a:spcPts val="0"/>
              </a:spcAft>
              <a:buSzPts val="1400"/>
              <a:buChar char="●"/>
            </a:pPr>
            <a:r>
              <a:rPr lang="en"/>
              <a:t>Research conclusions</a:t>
            </a:r>
            <a:endParaRPr/>
          </a:p>
          <a:p>
            <a:pPr marL="457200" lvl="0" indent="-317500" algn="l" rtl="0">
              <a:spcBef>
                <a:spcPts val="0"/>
              </a:spcBef>
              <a:spcAft>
                <a:spcPts val="0"/>
              </a:spcAft>
              <a:buSzPts val="1400"/>
              <a:buChar char="●"/>
            </a:pPr>
            <a:r>
              <a:rPr lang="en"/>
              <a:t>Professional recommendations</a:t>
            </a:r>
            <a:endParaRPr/>
          </a:p>
        </p:txBody>
      </p:sp>
      <p:sp>
        <p:nvSpPr>
          <p:cNvPr id="1451" name="Google Shape;1451;p142"/>
          <p:cNvSpPr txBox="1"/>
          <p:nvPr/>
        </p:nvSpPr>
        <p:spPr>
          <a:xfrm>
            <a:off x="5034175" y="2356200"/>
            <a:ext cx="10050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1"/>
                </a:solidFill>
                <a:latin typeface="Roboto"/>
                <a:ea typeface="Roboto"/>
                <a:cs typeface="Roboto"/>
                <a:sym typeface="Roboto"/>
              </a:rPr>
              <a:t>Complex</a:t>
            </a:r>
            <a:endParaRPr b="1">
              <a:solidFill>
                <a:schemeClr val="lt1"/>
              </a:solidFill>
            </a:endParaRPr>
          </a:p>
        </p:txBody>
      </p:sp>
      <p:pic>
        <p:nvPicPr>
          <p:cNvPr id="1452" name="Google Shape;1452;p142"/>
          <p:cNvPicPr preferRelativeResize="0"/>
          <p:nvPr/>
        </p:nvPicPr>
        <p:blipFill>
          <a:blip r:embed="rId3">
            <a:alphaModFix/>
          </a:blip>
          <a:stretch>
            <a:fillRect/>
          </a:stretch>
        </p:blipFill>
        <p:spPr>
          <a:xfrm>
            <a:off x="1817050" y="3909225"/>
            <a:ext cx="1789375" cy="1170875"/>
          </a:xfrm>
          <a:prstGeom prst="rect">
            <a:avLst/>
          </a:prstGeom>
          <a:noFill/>
          <a:ln>
            <a:noFill/>
          </a:ln>
          <a:effectLst>
            <a:outerShdw blurRad="57150" dist="19050" dir="5400000" algn="bl" rotWithShape="0">
              <a:srgbClr val="000000">
                <a:alpha val="50000"/>
              </a:srgbClr>
            </a:outerShdw>
          </a:effectLst>
        </p:spPr>
      </p:pic>
      <p:cxnSp>
        <p:nvCxnSpPr>
          <p:cNvPr id="1453" name="Google Shape;1453;p142"/>
          <p:cNvCxnSpPr/>
          <p:nvPr/>
        </p:nvCxnSpPr>
        <p:spPr>
          <a:xfrm flipH="1">
            <a:off x="1826350" y="3916300"/>
            <a:ext cx="1784700" cy="1174800"/>
          </a:xfrm>
          <a:prstGeom prst="straightConnector1">
            <a:avLst/>
          </a:prstGeom>
          <a:noFill/>
          <a:ln w="76200" cap="flat" cmpd="sng">
            <a:solidFill>
              <a:schemeClr val="lt1"/>
            </a:solidFill>
            <a:prstDash val="solid"/>
            <a:round/>
            <a:headEnd type="none" w="med" len="med"/>
            <a:tailEnd type="none" w="med" len="med"/>
          </a:ln>
        </p:spPr>
      </p:cxnSp>
      <p:cxnSp>
        <p:nvCxnSpPr>
          <p:cNvPr id="1454" name="Google Shape;1454;p142"/>
          <p:cNvCxnSpPr/>
          <p:nvPr/>
        </p:nvCxnSpPr>
        <p:spPr>
          <a:xfrm>
            <a:off x="1826275" y="3916300"/>
            <a:ext cx="1792200" cy="1174800"/>
          </a:xfrm>
          <a:prstGeom prst="straightConnector1">
            <a:avLst/>
          </a:prstGeom>
          <a:noFill/>
          <a:ln w="76200" cap="flat" cmpd="sng">
            <a:solidFill>
              <a:schemeClr val="lt1"/>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grpSp>
        <p:nvGrpSpPr>
          <p:cNvPr id="955" name="Google Shape;955;p116"/>
          <p:cNvGrpSpPr/>
          <p:nvPr/>
        </p:nvGrpSpPr>
        <p:grpSpPr>
          <a:xfrm>
            <a:off x="227875" y="223475"/>
            <a:ext cx="1214400" cy="170400"/>
            <a:chOff x="304025" y="203375"/>
            <a:chExt cx="1214400" cy="170400"/>
          </a:xfrm>
        </p:grpSpPr>
        <p:sp>
          <p:nvSpPr>
            <p:cNvPr id="956" name="Google Shape;956;p116"/>
            <p:cNvSpPr/>
            <p:nvPr/>
          </p:nvSpPr>
          <p:spPr>
            <a:xfrm>
              <a:off x="304025" y="2036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dk1"/>
                  </a:solidFill>
                  <a:latin typeface="Space Grotesk"/>
                  <a:ea typeface="Space Grotesk"/>
                  <a:cs typeface="Space Grotesk"/>
                  <a:sym typeface="Space Grotesk"/>
                </a:rPr>
                <a:t>Introduction</a:t>
              </a:r>
              <a:endParaRPr sz="800">
                <a:solidFill>
                  <a:schemeClr val="dk1"/>
                </a:solidFill>
                <a:latin typeface="Space Grotesk"/>
                <a:ea typeface="Space Grotesk"/>
                <a:cs typeface="Space Grotesk"/>
                <a:sym typeface="Space Grotesk"/>
              </a:endParaRPr>
            </a:p>
          </p:txBody>
        </p:sp>
        <p:cxnSp>
          <p:nvCxnSpPr>
            <p:cNvPr id="957" name="Google Shape;957;p116"/>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958" name="Google Shape;958;p116"/>
          <p:cNvSpPr txBox="1">
            <a:spLocks noGrp="1"/>
          </p:cNvSpPr>
          <p:nvPr>
            <p:ph type="sldNum" idx="12"/>
          </p:nvPr>
        </p:nvSpPr>
        <p:spPr>
          <a:xfrm>
            <a:off x="1105675" y="223000"/>
            <a:ext cx="336600" cy="170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chemeClr val="dk1"/>
                </a:solidFill>
                <a:latin typeface="Space Grotesk"/>
                <a:ea typeface="Space Grotesk"/>
                <a:cs typeface="Space Grotesk"/>
                <a:sym typeface="Space Grotesk"/>
              </a:rPr>
              <a:t>3</a:t>
            </a:fld>
            <a:endParaRPr sz="800">
              <a:solidFill>
                <a:schemeClr val="dk1"/>
              </a:solidFill>
              <a:latin typeface="Space Grotesk"/>
              <a:ea typeface="Space Grotesk"/>
              <a:cs typeface="Space Grotesk"/>
              <a:sym typeface="Space Grotesk"/>
            </a:endParaRPr>
          </a:p>
        </p:txBody>
      </p:sp>
      <p:cxnSp>
        <p:nvCxnSpPr>
          <p:cNvPr id="959" name="Google Shape;959;p116"/>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960" name="Google Shape;960;p116"/>
          <p:cNvPicPr preferRelativeResize="0"/>
          <p:nvPr/>
        </p:nvPicPr>
        <p:blipFill>
          <a:blip r:embed="rId3">
            <a:alphaModFix/>
          </a:blip>
          <a:stretch>
            <a:fillRect/>
          </a:stretch>
        </p:blipFill>
        <p:spPr>
          <a:xfrm>
            <a:off x="6186801" y="116549"/>
            <a:ext cx="2842424" cy="2455200"/>
          </a:xfrm>
          <a:prstGeom prst="rect">
            <a:avLst/>
          </a:prstGeom>
          <a:noFill/>
          <a:ln>
            <a:noFill/>
          </a:ln>
          <a:effectLst>
            <a:outerShdw blurRad="57150" dist="19050" dir="5400000" algn="bl" rotWithShape="0">
              <a:srgbClr val="000000">
                <a:alpha val="50000"/>
              </a:srgbClr>
            </a:outerShdw>
          </a:effectLst>
        </p:spPr>
      </p:pic>
      <p:pic>
        <p:nvPicPr>
          <p:cNvPr id="961" name="Google Shape;961;p116"/>
          <p:cNvPicPr preferRelativeResize="0"/>
          <p:nvPr/>
        </p:nvPicPr>
        <p:blipFill>
          <a:blip r:embed="rId4">
            <a:alphaModFix/>
          </a:blip>
          <a:stretch>
            <a:fillRect/>
          </a:stretch>
        </p:blipFill>
        <p:spPr>
          <a:xfrm>
            <a:off x="3164175" y="116550"/>
            <a:ext cx="3267210" cy="2455201"/>
          </a:xfrm>
          <a:prstGeom prst="rect">
            <a:avLst/>
          </a:prstGeom>
          <a:noFill/>
          <a:ln>
            <a:noFill/>
          </a:ln>
          <a:effectLst>
            <a:outerShdw blurRad="57150" dist="19050" dir="5400000" algn="bl" rotWithShape="0">
              <a:srgbClr val="000000">
                <a:alpha val="50000"/>
              </a:srgbClr>
            </a:outerShdw>
          </a:effectLst>
        </p:spPr>
      </p:pic>
      <p:sp>
        <p:nvSpPr>
          <p:cNvPr id="962" name="Google Shape;962;p116"/>
          <p:cNvSpPr txBox="1">
            <a:spLocks noGrp="1"/>
          </p:cNvSpPr>
          <p:nvPr>
            <p:ph type="body" idx="15"/>
          </p:nvPr>
        </p:nvSpPr>
        <p:spPr>
          <a:xfrm>
            <a:off x="3086100" y="2489525"/>
            <a:ext cx="2397900" cy="346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First Class Taught at BCC</a:t>
            </a:r>
            <a:endParaRPr>
              <a:latin typeface="Space Grotesk Medium"/>
              <a:ea typeface="Space Grotesk Medium"/>
              <a:cs typeface="Space Grotesk Medium"/>
              <a:sym typeface="Space Grotesk Medium"/>
            </a:endParaRPr>
          </a:p>
        </p:txBody>
      </p:sp>
      <p:sp>
        <p:nvSpPr>
          <p:cNvPr id="963" name="Google Shape;963;p116"/>
          <p:cNvSpPr txBox="1">
            <a:spLocks noGrp="1"/>
          </p:cNvSpPr>
          <p:nvPr>
            <p:ph type="body" idx="15"/>
          </p:nvPr>
        </p:nvSpPr>
        <p:spPr>
          <a:xfrm>
            <a:off x="6693763" y="2489525"/>
            <a:ext cx="2397900" cy="346500"/>
          </a:xfrm>
          <a:prstGeom prst="rect">
            <a:avLst/>
          </a:prstGeom>
        </p:spPr>
        <p:txBody>
          <a:bodyPr spcFirstLastPara="1" wrap="square" lIns="91425" tIns="91425" rIns="91425" bIns="91425" anchor="t" anchorCtr="0">
            <a:noAutofit/>
          </a:bodyPr>
          <a:lstStyle/>
          <a:p>
            <a:pPr marL="0" lvl="0" indent="0" algn="r" rtl="0">
              <a:lnSpc>
                <a:spcPct val="110000"/>
              </a:lnSpc>
              <a:spcBef>
                <a:spcPts val="0"/>
              </a:spcBef>
              <a:spcAft>
                <a:spcPts val="0"/>
              </a:spcAft>
              <a:buNone/>
            </a:pPr>
            <a:r>
              <a:rPr lang="en">
                <a:latin typeface="Space Grotesk Medium"/>
                <a:ea typeface="Space Grotesk Medium"/>
                <a:cs typeface="Space Grotesk Medium"/>
                <a:sym typeface="Space Grotesk Medium"/>
              </a:rPr>
              <a:t>Field Day - working in the apiary</a:t>
            </a:r>
            <a:endParaRPr>
              <a:latin typeface="Space Grotesk Medium"/>
              <a:ea typeface="Space Grotesk Medium"/>
              <a:cs typeface="Space Grotesk Medium"/>
              <a:sym typeface="Space Grotesk Medium"/>
            </a:endParaRPr>
          </a:p>
        </p:txBody>
      </p:sp>
      <p:sp>
        <p:nvSpPr>
          <p:cNvPr id="964" name="Google Shape;964;p116"/>
          <p:cNvSpPr txBox="1">
            <a:spLocks noGrp="1"/>
          </p:cNvSpPr>
          <p:nvPr>
            <p:ph type="title"/>
          </p:nvPr>
        </p:nvSpPr>
        <p:spPr>
          <a:xfrm>
            <a:off x="348313" y="30930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Adjunct Professor</a:t>
            </a:r>
            <a:endParaRPr/>
          </a:p>
        </p:txBody>
      </p:sp>
      <p:sp>
        <p:nvSpPr>
          <p:cNvPr id="965" name="Google Shape;965;p116"/>
          <p:cNvSpPr txBox="1">
            <a:spLocks noGrp="1"/>
          </p:cNvSpPr>
          <p:nvPr>
            <p:ph type="title" idx="19"/>
          </p:nvPr>
        </p:nvSpPr>
        <p:spPr>
          <a:xfrm>
            <a:off x="230900" y="454775"/>
            <a:ext cx="44064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Jim DeTerra</a:t>
            </a:r>
            <a:endParaRPr/>
          </a:p>
        </p:txBody>
      </p:sp>
      <p:cxnSp>
        <p:nvCxnSpPr>
          <p:cNvPr id="966" name="Google Shape;966;p116"/>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967" name="Google Shape;967;p116"/>
          <p:cNvPicPr preferRelativeResize="0"/>
          <p:nvPr/>
        </p:nvPicPr>
        <p:blipFill>
          <a:blip r:embed="rId5">
            <a:alphaModFix/>
          </a:blip>
          <a:stretch>
            <a:fillRect/>
          </a:stretch>
        </p:blipFill>
        <p:spPr>
          <a:xfrm>
            <a:off x="540938" y="1070363"/>
            <a:ext cx="2015575" cy="2060299"/>
          </a:xfrm>
          <a:prstGeom prst="rect">
            <a:avLst/>
          </a:prstGeom>
          <a:noFill/>
          <a:ln>
            <a:noFill/>
          </a:ln>
          <a:effectLst>
            <a:outerShdw blurRad="57150" dist="19050" dir="5400000" algn="bl" rotWithShape="0">
              <a:srgbClr val="000000">
                <a:alpha val="50000"/>
              </a:srgbClr>
            </a:outerShdw>
          </a:effectLst>
        </p:spPr>
      </p:pic>
      <p:sp>
        <p:nvSpPr>
          <p:cNvPr id="968" name="Google Shape;968;p116"/>
          <p:cNvSpPr txBox="1">
            <a:spLocks noGrp="1"/>
          </p:cNvSpPr>
          <p:nvPr>
            <p:ph type="body" idx="15"/>
          </p:nvPr>
        </p:nvSpPr>
        <p:spPr>
          <a:xfrm>
            <a:off x="348325" y="3418500"/>
            <a:ext cx="2279400" cy="573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BA Music Education,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MS Computer Science,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Master Beekeeper, Cornell University</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p:txBody>
      </p:sp>
      <p:sp>
        <p:nvSpPr>
          <p:cNvPr id="969" name="Google Shape;969;p116"/>
          <p:cNvSpPr txBox="1"/>
          <p:nvPr/>
        </p:nvSpPr>
        <p:spPr>
          <a:xfrm>
            <a:off x="348325" y="3823350"/>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solidFill>
                  <a:schemeClr val="dk2"/>
                </a:solidFill>
                <a:latin typeface="Space Grotesk Medium"/>
                <a:ea typeface="Space Grotesk Medium"/>
                <a:cs typeface="Space Grotesk Medium"/>
                <a:sym typeface="Space Grotesk Medium"/>
              </a:rPr>
              <a:t>PhD Artificial Intelligence, MSU  </a:t>
            </a:r>
            <a:r>
              <a:rPr lang="en" sz="800" b="1" i="1">
                <a:solidFill>
                  <a:schemeClr val="accent5"/>
                </a:solidFill>
                <a:latin typeface="Space Grotesk"/>
                <a:ea typeface="Space Grotesk"/>
                <a:cs typeface="Space Grotesk"/>
                <a:sym typeface="Space Grotesk"/>
              </a:rPr>
              <a:t>In Progress</a:t>
            </a:r>
            <a:endParaRPr b="1" i="1">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1"/>
                                        </p:tgtEl>
                                        <p:attrNameLst>
                                          <p:attrName>style.visibility</p:attrName>
                                        </p:attrNameLst>
                                      </p:cBhvr>
                                      <p:to>
                                        <p:strVal val="visible"/>
                                      </p:to>
                                    </p:set>
                                    <p:animEffect transition="in" filter="fade">
                                      <p:cBhvr>
                                        <p:cTn id="7" dur="1000"/>
                                        <p:tgtEl>
                                          <p:spTgt spid="96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60"/>
                                        </p:tgtEl>
                                        <p:attrNameLst>
                                          <p:attrName>style.visibility</p:attrName>
                                        </p:attrNameLst>
                                      </p:cBhvr>
                                      <p:to>
                                        <p:strVal val="visible"/>
                                      </p:to>
                                    </p:set>
                                    <p:animEffect transition="in" filter="fade">
                                      <p:cBhvr>
                                        <p:cTn id="11" dur="1000"/>
                                        <p:tgtEl>
                                          <p:spTgt spid="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43" descr="Background pointer shape in timeline graphic"/>
          <p:cNvSpPr/>
          <p:nvPr/>
        </p:nvSpPr>
        <p:spPr>
          <a:xfrm>
            <a:off x="340934" y="2199000"/>
            <a:ext cx="1872300" cy="745500"/>
          </a:xfrm>
          <a:prstGeom prst="homePlate">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460" name="Google Shape;1460;p143"/>
          <p:cNvGrpSpPr/>
          <p:nvPr/>
        </p:nvGrpSpPr>
        <p:grpSpPr>
          <a:xfrm>
            <a:off x="969270" y="1610215"/>
            <a:ext cx="198900" cy="593656"/>
            <a:chOff x="777447" y="1610215"/>
            <a:chExt cx="198900" cy="593656"/>
          </a:xfrm>
        </p:grpSpPr>
        <p:cxnSp>
          <p:nvCxnSpPr>
            <p:cNvPr id="1461" name="Google Shape;1461;p143"/>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1462" name="Google Shape;1462;p143"/>
            <p:cNvSpPr/>
            <p:nvPr/>
          </p:nvSpPr>
          <p:spPr>
            <a:xfrm>
              <a:off x="777447" y="1610215"/>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43" descr="Background pointer shape in timeline graphic"/>
          <p:cNvSpPr/>
          <p:nvPr/>
        </p:nvSpPr>
        <p:spPr>
          <a:xfrm>
            <a:off x="1817054" y="2199000"/>
            <a:ext cx="2051100" cy="745500"/>
          </a:xfrm>
          <a:prstGeom prst="chevron">
            <a:avLst>
              <a:gd name="adj" fmla="val 50000"/>
            </a:avLst>
          </a:prstGeom>
          <a:solidFill>
            <a:schemeClr val="dk1"/>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nvGrpSpPr>
          <p:cNvPr id="1464" name="Google Shape;1464;p143"/>
          <p:cNvGrpSpPr/>
          <p:nvPr/>
        </p:nvGrpSpPr>
        <p:grpSpPr>
          <a:xfrm>
            <a:off x="2684632" y="2938958"/>
            <a:ext cx="198900" cy="593656"/>
            <a:chOff x="2223534" y="2938958"/>
            <a:chExt cx="198900" cy="593656"/>
          </a:xfrm>
        </p:grpSpPr>
        <p:cxnSp>
          <p:nvCxnSpPr>
            <p:cNvPr id="1465" name="Google Shape;1465;p143"/>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1466" name="Google Shape;1466;p143"/>
            <p:cNvSpPr/>
            <p:nvPr/>
          </p:nvSpPr>
          <p:spPr>
            <a:xfrm rot="10800000" flipH="1">
              <a:off x="2223534" y="3333714"/>
              <a:ext cx="198900" cy="19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7" name="Google Shape;1467;p143"/>
          <p:cNvSpPr txBox="1">
            <a:spLocks noGrp="1"/>
          </p:cNvSpPr>
          <p:nvPr>
            <p:ph type="body" idx="4294967295"/>
          </p:nvPr>
        </p:nvSpPr>
        <p:spPr>
          <a:xfrm>
            <a:off x="1395825" y="3532625"/>
            <a:ext cx="27765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Non-AI-Suitable Tasks</a:t>
            </a:r>
            <a:endParaRPr sz="1600" b="1"/>
          </a:p>
        </p:txBody>
      </p:sp>
      <p:cxnSp>
        <p:nvCxnSpPr>
          <p:cNvPr id="1468" name="Google Shape;1468;p143"/>
          <p:cNvCxnSpPr/>
          <p:nvPr/>
        </p:nvCxnSpPr>
        <p:spPr>
          <a:xfrm flipH="1">
            <a:off x="84450" y="3876650"/>
            <a:ext cx="1784700" cy="1174800"/>
          </a:xfrm>
          <a:prstGeom prst="straightConnector1">
            <a:avLst/>
          </a:prstGeom>
          <a:noFill/>
          <a:ln w="76200" cap="flat" cmpd="sng">
            <a:solidFill>
              <a:schemeClr val="lt1"/>
            </a:solidFill>
            <a:prstDash val="solid"/>
            <a:round/>
            <a:headEnd type="none" w="med" len="med"/>
            <a:tailEnd type="none" w="med" len="med"/>
          </a:ln>
        </p:spPr>
      </p:cxnSp>
      <p:cxnSp>
        <p:nvCxnSpPr>
          <p:cNvPr id="1469" name="Google Shape;1469;p143"/>
          <p:cNvCxnSpPr/>
          <p:nvPr/>
        </p:nvCxnSpPr>
        <p:spPr>
          <a:xfrm>
            <a:off x="84375" y="3876650"/>
            <a:ext cx="1792200" cy="1174800"/>
          </a:xfrm>
          <a:prstGeom prst="straightConnector1">
            <a:avLst/>
          </a:prstGeom>
          <a:noFill/>
          <a:ln w="76200" cap="flat" cmpd="sng">
            <a:solidFill>
              <a:schemeClr val="lt1"/>
            </a:solidFill>
            <a:prstDash val="solid"/>
            <a:round/>
            <a:headEnd type="none" w="med" len="med"/>
            <a:tailEnd type="none" w="med" len="med"/>
          </a:ln>
        </p:spPr>
      </p:cxnSp>
      <p:sp>
        <p:nvSpPr>
          <p:cNvPr id="1470" name="Google Shape;1470;p143"/>
          <p:cNvSpPr txBox="1">
            <a:spLocks noGrp="1"/>
          </p:cNvSpPr>
          <p:nvPr>
            <p:ph type="body" idx="4294967295"/>
          </p:nvPr>
        </p:nvSpPr>
        <p:spPr>
          <a:xfrm>
            <a:off x="-52687" y="1187198"/>
            <a:ext cx="2242800" cy="64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b="1"/>
              <a:t>AI-Suitable Tasks</a:t>
            </a:r>
            <a:endParaRPr sz="1600" b="1"/>
          </a:p>
        </p:txBody>
      </p:sp>
      <p:sp>
        <p:nvSpPr>
          <p:cNvPr id="1471" name="Google Shape;1471;p143" descr="Background pointer shape in timeline graphic"/>
          <p:cNvSpPr/>
          <p:nvPr/>
        </p:nvSpPr>
        <p:spPr>
          <a:xfrm>
            <a:off x="3473873" y="2199000"/>
            <a:ext cx="15603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472" name="Google Shape;1472;p143"/>
          <p:cNvSpPr txBox="1"/>
          <p:nvPr/>
        </p:nvSpPr>
        <p:spPr>
          <a:xfrm>
            <a:off x="3868150" y="2356200"/>
            <a:ext cx="112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Roboto"/>
                <a:ea typeface="Roboto"/>
                <a:cs typeface="Roboto"/>
                <a:sym typeface="Roboto"/>
              </a:rPr>
              <a:t>Sensitive</a:t>
            </a:r>
            <a:r>
              <a:rPr lang="en" i="1">
                <a:solidFill>
                  <a:schemeClr val="lt1"/>
                </a:solidFill>
              </a:rPr>
              <a:t> </a:t>
            </a:r>
            <a:endParaRPr>
              <a:solidFill>
                <a:schemeClr val="lt1"/>
              </a:solidFill>
            </a:endParaRPr>
          </a:p>
        </p:txBody>
      </p:sp>
      <p:sp>
        <p:nvSpPr>
          <p:cNvPr id="1473" name="Google Shape;1473;p143" descr="Background pointer shape in timeline graphic"/>
          <p:cNvSpPr/>
          <p:nvPr/>
        </p:nvSpPr>
        <p:spPr>
          <a:xfrm>
            <a:off x="4661098" y="2199000"/>
            <a:ext cx="15603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474" name="Google Shape;1474;p143"/>
          <p:cNvSpPr txBox="1"/>
          <p:nvPr/>
        </p:nvSpPr>
        <p:spPr>
          <a:xfrm>
            <a:off x="5034175" y="2356200"/>
            <a:ext cx="100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Roboto"/>
                <a:ea typeface="Roboto"/>
                <a:cs typeface="Roboto"/>
                <a:sym typeface="Roboto"/>
              </a:rPr>
              <a:t>Complex</a:t>
            </a:r>
            <a:endParaRPr>
              <a:solidFill>
                <a:schemeClr val="lt1"/>
              </a:solidFill>
            </a:endParaRPr>
          </a:p>
        </p:txBody>
      </p:sp>
      <p:sp>
        <p:nvSpPr>
          <p:cNvPr id="1475" name="Google Shape;1475;p143" descr="Background pointer shape in timeline graphic"/>
          <p:cNvSpPr/>
          <p:nvPr/>
        </p:nvSpPr>
        <p:spPr>
          <a:xfrm>
            <a:off x="5851522" y="2199000"/>
            <a:ext cx="1494600" cy="745500"/>
          </a:xfrm>
          <a:prstGeom prst="chevron">
            <a:avLst>
              <a:gd name="adj" fmla="val 50000"/>
            </a:avLst>
          </a:prstGeom>
          <a:solidFill>
            <a:schemeClr val="accent6"/>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476" name="Google Shape;1476;p143"/>
          <p:cNvSpPr txBox="1"/>
          <p:nvPr/>
        </p:nvSpPr>
        <p:spPr>
          <a:xfrm>
            <a:off x="6171850" y="2356200"/>
            <a:ext cx="1005000" cy="43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1"/>
                </a:solidFill>
                <a:latin typeface="Roboto"/>
                <a:ea typeface="Roboto"/>
                <a:cs typeface="Roboto"/>
                <a:sym typeface="Roboto"/>
              </a:rPr>
              <a:t>Personal</a:t>
            </a:r>
            <a:endParaRPr b="1">
              <a:solidFill>
                <a:schemeClr val="lt1"/>
              </a:solidFill>
            </a:endParaRPr>
          </a:p>
        </p:txBody>
      </p:sp>
      <p:sp>
        <p:nvSpPr>
          <p:cNvPr id="1477" name="Google Shape;1477;p143"/>
          <p:cNvSpPr txBox="1"/>
          <p:nvPr/>
        </p:nvSpPr>
        <p:spPr>
          <a:xfrm>
            <a:off x="5787350" y="338900"/>
            <a:ext cx="3000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2"/>
                </a:solidFill>
                <a:latin typeface="Roboto"/>
                <a:ea typeface="Roboto"/>
                <a:cs typeface="Roboto"/>
                <a:sym typeface="Roboto"/>
              </a:rPr>
              <a:t>Personal Discussions</a:t>
            </a:r>
            <a:endParaRPr sz="2200"/>
          </a:p>
        </p:txBody>
      </p:sp>
      <p:sp>
        <p:nvSpPr>
          <p:cNvPr id="1478" name="Google Shape;1478;p143"/>
          <p:cNvSpPr txBox="1"/>
          <p:nvPr/>
        </p:nvSpPr>
        <p:spPr>
          <a:xfrm>
            <a:off x="5676650" y="3389300"/>
            <a:ext cx="33192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Emotional support</a:t>
            </a:r>
            <a:endParaRPr/>
          </a:p>
          <a:p>
            <a:pPr marL="457200" lvl="0" indent="-317500" algn="l" rtl="0">
              <a:spcBef>
                <a:spcPts val="0"/>
              </a:spcBef>
              <a:spcAft>
                <a:spcPts val="0"/>
              </a:spcAft>
              <a:buSzPts val="1400"/>
              <a:buChar char="●"/>
            </a:pPr>
            <a:r>
              <a:rPr lang="en"/>
              <a:t>Conflict resolution</a:t>
            </a:r>
            <a:endParaRPr/>
          </a:p>
          <a:p>
            <a:pPr marL="457200" lvl="0" indent="-317500" algn="l" rtl="0">
              <a:spcBef>
                <a:spcPts val="0"/>
              </a:spcBef>
              <a:spcAft>
                <a:spcPts val="0"/>
              </a:spcAft>
              <a:buSzPts val="1400"/>
              <a:buChar char="●"/>
            </a:pPr>
            <a:r>
              <a:rPr lang="en"/>
              <a:t>Career guidance</a:t>
            </a:r>
            <a:endParaRPr/>
          </a:p>
          <a:p>
            <a:pPr marL="457200" lvl="0" indent="-317500" algn="l" rtl="0">
              <a:spcBef>
                <a:spcPts val="0"/>
              </a:spcBef>
              <a:spcAft>
                <a:spcPts val="0"/>
              </a:spcAft>
              <a:buSzPts val="1400"/>
              <a:buChar char="●"/>
            </a:pPr>
            <a:r>
              <a:rPr lang="en"/>
              <a:t>Mentoring relationships</a:t>
            </a:r>
            <a:endParaRPr/>
          </a:p>
        </p:txBody>
      </p:sp>
      <p:pic>
        <p:nvPicPr>
          <p:cNvPr id="1479" name="Google Shape;1479;p143"/>
          <p:cNvPicPr preferRelativeResize="0"/>
          <p:nvPr/>
        </p:nvPicPr>
        <p:blipFill>
          <a:blip r:embed="rId3">
            <a:alphaModFix/>
          </a:blip>
          <a:stretch>
            <a:fillRect/>
          </a:stretch>
        </p:blipFill>
        <p:spPr>
          <a:xfrm>
            <a:off x="1817050" y="3909225"/>
            <a:ext cx="1789375" cy="1170875"/>
          </a:xfrm>
          <a:prstGeom prst="rect">
            <a:avLst/>
          </a:prstGeom>
          <a:noFill/>
          <a:ln>
            <a:noFill/>
          </a:ln>
          <a:effectLst>
            <a:outerShdw blurRad="57150" dist="19050" dir="5400000" algn="bl" rotWithShape="0">
              <a:srgbClr val="000000">
                <a:alpha val="50000"/>
              </a:srgbClr>
            </a:outerShdw>
          </a:effectLst>
        </p:spPr>
      </p:pic>
      <p:cxnSp>
        <p:nvCxnSpPr>
          <p:cNvPr id="1480" name="Google Shape;1480;p143"/>
          <p:cNvCxnSpPr/>
          <p:nvPr/>
        </p:nvCxnSpPr>
        <p:spPr>
          <a:xfrm flipH="1">
            <a:off x="1826350" y="3916300"/>
            <a:ext cx="1784700" cy="1174800"/>
          </a:xfrm>
          <a:prstGeom prst="straightConnector1">
            <a:avLst/>
          </a:prstGeom>
          <a:noFill/>
          <a:ln w="76200" cap="flat" cmpd="sng">
            <a:solidFill>
              <a:schemeClr val="lt1"/>
            </a:solidFill>
            <a:prstDash val="solid"/>
            <a:round/>
            <a:headEnd type="none" w="med" len="med"/>
            <a:tailEnd type="none" w="med" len="med"/>
          </a:ln>
        </p:spPr>
      </p:cxnSp>
      <p:cxnSp>
        <p:nvCxnSpPr>
          <p:cNvPr id="1481" name="Google Shape;1481;p143"/>
          <p:cNvCxnSpPr/>
          <p:nvPr/>
        </p:nvCxnSpPr>
        <p:spPr>
          <a:xfrm>
            <a:off x="1826275" y="3916300"/>
            <a:ext cx="1792200" cy="1174800"/>
          </a:xfrm>
          <a:prstGeom prst="straightConnector1">
            <a:avLst/>
          </a:prstGeom>
          <a:noFill/>
          <a:ln w="76200" cap="flat" cmpd="sng">
            <a:solidFill>
              <a:schemeClr val="lt1"/>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144"/>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Prompting</a:t>
            </a:r>
            <a:endParaRPr b="1"/>
          </a:p>
        </p:txBody>
      </p:sp>
      <p:sp>
        <p:nvSpPr>
          <p:cNvPr id="1487" name="Google Shape;1487;p144"/>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45"/>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Prompting</a:t>
            </a:r>
            <a:endParaRPr/>
          </a:p>
        </p:txBody>
      </p:sp>
      <p:sp>
        <p:nvSpPr>
          <p:cNvPr id="1493" name="Google Shape;1493;p145"/>
          <p:cNvSpPr txBox="1">
            <a:spLocks noGrp="1"/>
          </p:cNvSpPr>
          <p:nvPr>
            <p:ph type="subTitle" idx="1"/>
          </p:nvPr>
        </p:nvSpPr>
        <p:spPr>
          <a:xfrm>
            <a:off x="265500" y="2082025"/>
            <a:ext cx="4045200" cy="8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000000"/>
                </a:solidFill>
                <a:latin typeface="Arial"/>
                <a:ea typeface="Arial"/>
                <a:cs typeface="Arial"/>
                <a:sym typeface="Arial"/>
              </a:rPr>
              <a:t>Prompting is the art of communicating effectively with AI by crafting inputs that elicit the </a:t>
            </a:r>
            <a:r>
              <a:rPr lang="en" sz="1400" b="1" i="1">
                <a:solidFill>
                  <a:srgbClr val="000000"/>
                </a:solidFill>
                <a:latin typeface="Arial"/>
                <a:ea typeface="Arial"/>
                <a:cs typeface="Arial"/>
                <a:sym typeface="Arial"/>
              </a:rPr>
              <a:t>most useful and accurate outputs</a:t>
            </a:r>
            <a:r>
              <a:rPr lang="en" sz="1400">
                <a:solidFill>
                  <a:srgbClr val="000000"/>
                </a:solidFill>
                <a:latin typeface="Arial"/>
                <a:ea typeface="Arial"/>
                <a:cs typeface="Arial"/>
                <a:sym typeface="Arial"/>
              </a:rPr>
              <a:t>.</a:t>
            </a:r>
            <a:endParaRPr sz="1400">
              <a:solidFill>
                <a:srgbClr val="000000"/>
              </a:solidFill>
              <a:latin typeface="Arial"/>
              <a:ea typeface="Arial"/>
              <a:cs typeface="Arial"/>
              <a:sym typeface="Arial"/>
            </a:endParaRPr>
          </a:p>
        </p:txBody>
      </p:sp>
      <p:pic>
        <p:nvPicPr>
          <p:cNvPr id="1494" name="Google Shape;1494;p145"/>
          <p:cNvPicPr preferRelativeResize="0"/>
          <p:nvPr/>
        </p:nvPicPr>
        <p:blipFill>
          <a:blip r:embed="rId3">
            <a:alphaModFix/>
          </a:blip>
          <a:stretch>
            <a:fillRect/>
          </a:stretch>
        </p:blipFill>
        <p:spPr>
          <a:xfrm>
            <a:off x="1145100" y="3057650"/>
            <a:ext cx="2286000" cy="2000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46"/>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Prompting</a:t>
            </a:r>
            <a:endParaRPr/>
          </a:p>
        </p:txBody>
      </p:sp>
      <p:sp>
        <p:nvSpPr>
          <p:cNvPr id="1500" name="Google Shape;1500;p146"/>
          <p:cNvSpPr txBox="1">
            <a:spLocks noGrp="1"/>
          </p:cNvSpPr>
          <p:nvPr>
            <p:ph type="subTitle" idx="1"/>
          </p:nvPr>
        </p:nvSpPr>
        <p:spPr>
          <a:xfrm>
            <a:off x="265500" y="2082025"/>
            <a:ext cx="4045200" cy="8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000000"/>
                </a:solidFill>
                <a:latin typeface="Arial"/>
                <a:ea typeface="Arial"/>
                <a:cs typeface="Arial"/>
                <a:sym typeface="Arial"/>
              </a:rPr>
              <a:t>Prompting is the art of communicating effectively with AI by crafting inputs that elicit the </a:t>
            </a:r>
            <a:r>
              <a:rPr lang="en" sz="1400" b="1" i="1">
                <a:solidFill>
                  <a:srgbClr val="000000"/>
                </a:solidFill>
                <a:latin typeface="Arial"/>
                <a:ea typeface="Arial"/>
                <a:cs typeface="Arial"/>
                <a:sym typeface="Arial"/>
              </a:rPr>
              <a:t>most useful and accurate outputs</a:t>
            </a:r>
            <a:r>
              <a:rPr lang="en" sz="1400">
                <a:solidFill>
                  <a:srgbClr val="000000"/>
                </a:solidFill>
                <a:latin typeface="Arial"/>
                <a:ea typeface="Arial"/>
                <a:cs typeface="Arial"/>
                <a:sym typeface="Arial"/>
              </a:rPr>
              <a:t>.</a:t>
            </a:r>
            <a:endParaRPr sz="1400">
              <a:solidFill>
                <a:srgbClr val="000000"/>
              </a:solidFill>
              <a:latin typeface="Arial"/>
              <a:ea typeface="Arial"/>
              <a:cs typeface="Arial"/>
              <a:sym typeface="Arial"/>
            </a:endParaRPr>
          </a:p>
        </p:txBody>
      </p:sp>
      <p:pic>
        <p:nvPicPr>
          <p:cNvPr id="1501" name="Google Shape;1501;p146"/>
          <p:cNvPicPr preferRelativeResize="0"/>
          <p:nvPr/>
        </p:nvPicPr>
        <p:blipFill>
          <a:blip r:embed="rId3">
            <a:alphaModFix/>
          </a:blip>
          <a:stretch>
            <a:fillRect/>
          </a:stretch>
        </p:blipFill>
        <p:spPr>
          <a:xfrm>
            <a:off x="1145100" y="3057650"/>
            <a:ext cx="2286000" cy="2000250"/>
          </a:xfrm>
          <a:prstGeom prst="rect">
            <a:avLst/>
          </a:prstGeom>
          <a:noFill/>
          <a:ln>
            <a:noFill/>
          </a:ln>
        </p:spPr>
      </p:pic>
      <p:sp>
        <p:nvSpPr>
          <p:cNvPr id="1502" name="Google Shape;1502;p146"/>
          <p:cNvSpPr txBox="1"/>
          <p:nvPr/>
        </p:nvSpPr>
        <p:spPr>
          <a:xfrm>
            <a:off x="4750150" y="115025"/>
            <a:ext cx="13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Key Elements</a:t>
            </a:r>
            <a:endParaRPr>
              <a:solidFill>
                <a:schemeClr val="lt1"/>
              </a:solidFill>
            </a:endParaRPr>
          </a:p>
        </p:txBody>
      </p:sp>
      <p:sp>
        <p:nvSpPr>
          <p:cNvPr id="1503" name="Google Shape;1503;p146"/>
          <p:cNvSpPr txBox="1"/>
          <p:nvPr/>
        </p:nvSpPr>
        <p:spPr>
          <a:xfrm>
            <a:off x="4610100" y="1090875"/>
            <a:ext cx="45339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Char char="●"/>
            </a:pPr>
            <a:r>
              <a:rPr lang="en">
                <a:solidFill>
                  <a:schemeClr val="lt1"/>
                </a:solidFill>
              </a:rPr>
              <a:t>Be explicit about your requirements and expectations</a:t>
            </a:r>
            <a:endParaRPr>
              <a:solidFill>
                <a:schemeClr val="lt1"/>
              </a:solidFill>
            </a:endParaRPr>
          </a:p>
          <a:p>
            <a:pPr marL="457200" lvl="0" indent="0" algn="l" rtl="0">
              <a:spcBef>
                <a:spcPts val="0"/>
              </a:spcBef>
              <a:spcAft>
                <a:spcPts val="0"/>
              </a:spcAft>
              <a:buNone/>
            </a:pP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Include relevant context and background information</a:t>
            </a:r>
            <a:endParaRPr>
              <a:solidFill>
                <a:schemeClr val="lt1"/>
              </a:solidFill>
            </a:endParaRPr>
          </a:p>
          <a:p>
            <a:pPr marL="457200" lvl="0" indent="0" algn="l" rtl="0">
              <a:spcBef>
                <a:spcPts val="0"/>
              </a:spcBef>
              <a:spcAft>
                <a:spcPts val="0"/>
              </a:spcAft>
              <a:buNone/>
            </a:pP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Specify the desired format, tone, and length of the response</a:t>
            </a:r>
            <a:endParaRPr>
              <a:solidFill>
                <a:schemeClr val="lt1"/>
              </a:solidFill>
            </a:endParaRPr>
          </a:p>
          <a:p>
            <a:pPr marL="457200" lvl="0" indent="0" algn="l" rtl="0">
              <a:spcBef>
                <a:spcPts val="0"/>
              </a:spcBef>
              <a:spcAft>
                <a:spcPts val="0"/>
              </a:spcAft>
              <a:buNone/>
            </a:pP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Use concrete examples when possible</a:t>
            </a:r>
            <a:endParaRPr>
              <a:solidFill>
                <a:schemeClr val="lt1"/>
              </a:solidFill>
            </a:endParaRPr>
          </a:p>
        </p:txBody>
      </p:sp>
      <p:sp>
        <p:nvSpPr>
          <p:cNvPr id="1504" name="Google Shape;1504;p146"/>
          <p:cNvSpPr txBox="1"/>
          <p:nvPr/>
        </p:nvSpPr>
        <p:spPr>
          <a:xfrm>
            <a:off x="4709900" y="3500575"/>
            <a:ext cx="4306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Example</a:t>
            </a:r>
            <a:r>
              <a:rPr lang="en">
                <a:solidFill>
                  <a:schemeClr val="lt1"/>
                </a:solidFill>
              </a:rPr>
              <a:t>: Poor prompt: "Write about dogs" Better prompt: "Write a 500-word guide about choosing the right dog breed for families with young children, focusing on temperament and care requirements"</a:t>
            </a:r>
            <a:endParaRPr>
              <a:solidFill>
                <a:schemeClr val="lt1"/>
              </a:solidFill>
            </a:endParaRPr>
          </a:p>
        </p:txBody>
      </p:sp>
      <p:sp>
        <p:nvSpPr>
          <p:cNvPr id="1505" name="Google Shape;1505;p146"/>
          <p:cNvSpPr/>
          <p:nvPr/>
        </p:nvSpPr>
        <p:spPr>
          <a:xfrm>
            <a:off x="4939725" y="515975"/>
            <a:ext cx="3682200" cy="504900"/>
          </a:xfrm>
          <a:prstGeom prst="roundRect">
            <a:avLst>
              <a:gd name="adj" fmla="val 1629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000">
              <a:solidFill>
                <a:srgbClr val="FFFFFF"/>
              </a:solidFill>
              <a:latin typeface="Albert Sans"/>
              <a:ea typeface="Albert Sans"/>
              <a:cs typeface="Albert Sans"/>
              <a:sym typeface="Albert Sans"/>
            </a:endParaRPr>
          </a:p>
        </p:txBody>
      </p:sp>
      <p:sp>
        <p:nvSpPr>
          <p:cNvPr id="1506" name="Google Shape;1506;p146"/>
          <p:cNvSpPr txBox="1"/>
          <p:nvPr/>
        </p:nvSpPr>
        <p:spPr>
          <a:xfrm>
            <a:off x="4994850" y="522125"/>
            <a:ext cx="3560100" cy="492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rPr>
              <a:t>Clarity and Specificity</a:t>
            </a:r>
            <a:endParaRPr sz="20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47"/>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Prompting</a:t>
            </a:r>
            <a:endParaRPr/>
          </a:p>
        </p:txBody>
      </p:sp>
      <p:sp>
        <p:nvSpPr>
          <p:cNvPr id="1512" name="Google Shape;1512;p147"/>
          <p:cNvSpPr txBox="1">
            <a:spLocks noGrp="1"/>
          </p:cNvSpPr>
          <p:nvPr>
            <p:ph type="subTitle" idx="1"/>
          </p:nvPr>
        </p:nvSpPr>
        <p:spPr>
          <a:xfrm>
            <a:off x="265500" y="2082025"/>
            <a:ext cx="4045200" cy="8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000000"/>
                </a:solidFill>
                <a:latin typeface="Arial"/>
                <a:ea typeface="Arial"/>
                <a:cs typeface="Arial"/>
                <a:sym typeface="Arial"/>
              </a:rPr>
              <a:t>Prompting is the art of communicating effectively with AI by crafting inputs that elicit the </a:t>
            </a:r>
            <a:r>
              <a:rPr lang="en" sz="1400" b="1" i="1">
                <a:solidFill>
                  <a:srgbClr val="000000"/>
                </a:solidFill>
                <a:latin typeface="Arial"/>
                <a:ea typeface="Arial"/>
                <a:cs typeface="Arial"/>
                <a:sym typeface="Arial"/>
              </a:rPr>
              <a:t>most useful and accurate outputs</a:t>
            </a:r>
            <a:r>
              <a:rPr lang="en" sz="1400">
                <a:solidFill>
                  <a:srgbClr val="000000"/>
                </a:solidFill>
                <a:latin typeface="Arial"/>
                <a:ea typeface="Arial"/>
                <a:cs typeface="Arial"/>
                <a:sym typeface="Arial"/>
              </a:rPr>
              <a:t>.</a:t>
            </a:r>
            <a:endParaRPr sz="1400">
              <a:solidFill>
                <a:srgbClr val="000000"/>
              </a:solidFill>
              <a:latin typeface="Arial"/>
              <a:ea typeface="Arial"/>
              <a:cs typeface="Arial"/>
              <a:sym typeface="Arial"/>
            </a:endParaRPr>
          </a:p>
        </p:txBody>
      </p:sp>
      <p:pic>
        <p:nvPicPr>
          <p:cNvPr id="1513" name="Google Shape;1513;p147"/>
          <p:cNvPicPr preferRelativeResize="0"/>
          <p:nvPr/>
        </p:nvPicPr>
        <p:blipFill>
          <a:blip r:embed="rId3">
            <a:alphaModFix/>
          </a:blip>
          <a:stretch>
            <a:fillRect/>
          </a:stretch>
        </p:blipFill>
        <p:spPr>
          <a:xfrm>
            <a:off x="1145100" y="3057650"/>
            <a:ext cx="2286000" cy="2000250"/>
          </a:xfrm>
          <a:prstGeom prst="rect">
            <a:avLst/>
          </a:prstGeom>
          <a:noFill/>
          <a:ln>
            <a:noFill/>
          </a:ln>
        </p:spPr>
      </p:pic>
      <p:sp>
        <p:nvSpPr>
          <p:cNvPr id="1514" name="Google Shape;1514;p147"/>
          <p:cNvSpPr txBox="1"/>
          <p:nvPr/>
        </p:nvSpPr>
        <p:spPr>
          <a:xfrm>
            <a:off x="4750150" y="115025"/>
            <a:ext cx="13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Key Elements</a:t>
            </a:r>
            <a:endParaRPr>
              <a:solidFill>
                <a:schemeClr val="lt1"/>
              </a:solidFill>
            </a:endParaRPr>
          </a:p>
        </p:txBody>
      </p:sp>
      <p:sp>
        <p:nvSpPr>
          <p:cNvPr id="1515" name="Google Shape;1515;p147"/>
          <p:cNvSpPr txBox="1"/>
          <p:nvPr/>
        </p:nvSpPr>
        <p:spPr>
          <a:xfrm>
            <a:off x="4648150" y="1741925"/>
            <a:ext cx="44958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Task description</a:t>
            </a:r>
            <a:r>
              <a:rPr lang="en">
                <a:solidFill>
                  <a:schemeClr val="lt1"/>
                </a:solidFill>
              </a:rPr>
              <a:t>: What needs to be done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Context</a:t>
            </a:r>
            <a:r>
              <a:rPr lang="en">
                <a:solidFill>
                  <a:schemeClr val="lt1"/>
                </a:solidFill>
              </a:rPr>
              <a:t>: Background information and relevant details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Constraints</a:t>
            </a:r>
            <a:r>
              <a:rPr lang="en">
                <a:solidFill>
                  <a:schemeClr val="lt1"/>
                </a:solidFill>
              </a:rPr>
              <a:t>: Limitations or specific requirements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Format</a:t>
            </a:r>
            <a:r>
              <a:rPr lang="en">
                <a:solidFill>
                  <a:schemeClr val="lt1"/>
                </a:solidFill>
              </a:rPr>
              <a:t>: Desired output structure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Role/Perspective</a:t>
            </a:r>
            <a:r>
              <a:rPr lang="en">
                <a:solidFill>
                  <a:schemeClr val="lt1"/>
                </a:solidFill>
              </a:rPr>
              <a:t>: If specific expertise is needed</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Examples</a:t>
            </a:r>
            <a:r>
              <a:rPr lang="en">
                <a:solidFill>
                  <a:schemeClr val="lt1"/>
                </a:solidFill>
              </a:rPr>
              <a:t>: Sample inputs and outputs when helpful</a:t>
            </a:r>
            <a:endParaRPr>
              <a:solidFill>
                <a:schemeClr val="lt1"/>
              </a:solidFill>
            </a:endParaRPr>
          </a:p>
        </p:txBody>
      </p:sp>
      <p:sp>
        <p:nvSpPr>
          <p:cNvPr id="1516" name="Google Shape;1516;p147"/>
          <p:cNvSpPr/>
          <p:nvPr/>
        </p:nvSpPr>
        <p:spPr>
          <a:xfrm>
            <a:off x="4939725" y="515975"/>
            <a:ext cx="3682200" cy="504900"/>
          </a:xfrm>
          <a:prstGeom prst="roundRect">
            <a:avLst>
              <a:gd name="adj" fmla="val 1629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000">
              <a:solidFill>
                <a:srgbClr val="FFFFFF"/>
              </a:solidFill>
              <a:latin typeface="Albert Sans"/>
              <a:ea typeface="Albert Sans"/>
              <a:cs typeface="Albert Sans"/>
              <a:sym typeface="Albert Sans"/>
            </a:endParaRPr>
          </a:p>
        </p:txBody>
      </p:sp>
      <p:sp>
        <p:nvSpPr>
          <p:cNvPr id="1517" name="Google Shape;1517;p147"/>
          <p:cNvSpPr txBox="1"/>
          <p:nvPr/>
        </p:nvSpPr>
        <p:spPr>
          <a:xfrm>
            <a:off x="4984925" y="522125"/>
            <a:ext cx="3570000" cy="492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rPr>
              <a:t>Clarity and Specificity</a:t>
            </a:r>
            <a:endParaRPr sz="2000"/>
          </a:p>
        </p:txBody>
      </p:sp>
      <p:sp>
        <p:nvSpPr>
          <p:cNvPr id="1518" name="Google Shape;1518;p147"/>
          <p:cNvSpPr/>
          <p:nvPr/>
        </p:nvSpPr>
        <p:spPr>
          <a:xfrm>
            <a:off x="4934775" y="1125875"/>
            <a:ext cx="3682200" cy="504900"/>
          </a:xfrm>
          <a:prstGeom prst="roundRect">
            <a:avLst>
              <a:gd name="adj" fmla="val 1629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000">
              <a:solidFill>
                <a:srgbClr val="FFFFFF"/>
              </a:solidFill>
              <a:latin typeface="Albert Sans"/>
              <a:ea typeface="Albert Sans"/>
              <a:cs typeface="Albert Sans"/>
              <a:sym typeface="Albert Sans"/>
            </a:endParaRPr>
          </a:p>
        </p:txBody>
      </p:sp>
      <p:sp>
        <p:nvSpPr>
          <p:cNvPr id="1519" name="Google Shape;1519;p147"/>
          <p:cNvSpPr txBox="1"/>
          <p:nvPr/>
        </p:nvSpPr>
        <p:spPr>
          <a:xfrm>
            <a:off x="4862925" y="1147475"/>
            <a:ext cx="3682200" cy="46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Structure and Components</a:t>
            </a:r>
            <a:endParaRPr sz="2400" b="1">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48"/>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Prompting</a:t>
            </a:r>
            <a:endParaRPr/>
          </a:p>
        </p:txBody>
      </p:sp>
      <p:sp>
        <p:nvSpPr>
          <p:cNvPr id="1525" name="Google Shape;1525;p148"/>
          <p:cNvSpPr txBox="1">
            <a:spLocks noGrp="1"/>
          </p:cNvSpPr>
          <p:nvPr>
            <p:ph type="subTitle" idx="1"/>
          </p:nvPr>
        </p:nvSpPr>
        <p:spPr>
          <a:xfrm>
            <a:off x="265500" y="2082025"/>
            <a:ext cx="4045200" cy="8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000000"/>
                </a:solidFill>
                <a:latin typeface="Arial"/>
                <a:ea typeface="Arial"/>
                <a:cs typeface="Arial"/>
                <a:sym typeface="Arial"/>
              </a:rPr>
              <a:t>Prompting is the art of communicating effectively with AI by crafting inputs that elicit the </a:t>
            </a:r>
            <a:r>
              <a:rPr lang="en" sz="1400" b="1" i="1">
                <a:solidFill>
                  <a:srgbClr val="000000"/>
                </a:solidFill>
                <a:latin typeface="Arial"/>
                <a:ea typeface="Arial"/>
                <a:cs typeface="Arial"/>
                <a:sym typeface="Arial"/>
              </a:rPr>
              <a:t>most useful and accurate outputs</a:t>
            </a:r>
            <a:r>
              <a:rPr lang="en" sz="1400">
                <a:solidFill>
                  <a:srgbClr val="000000"/>
                </a:solidFill>
                <a:latin typeface="Arial"/>
                <a:ea typeface="Arial"/>
                <a:cs typeface="Arial"/>
                <a:sym typeface="Arial"/>
              </a:rPr>
              <a:t>.</a:t>
            </a:r>
            <a:endParaRPr sz="1400">
              <a:solidFill>
                <a:srgbClr val="000000"/>
              </a:solidFill>
              <a:latin typeface="Arial"/>
              <a:ea typeface="Arial"/>
              <a:cs typeface="Arial"/>
              <a:sym typeface="Arial"/>
            </a:endParaRPr>
          </a:p>
        </p:txBody>
      </p:sp>
      <p:pic>
        <p:nvPicPr>
          <p:cNvPr id="1526" name="Google Shape;1526;p148"/>
          <p:cNvPicPr preferRelativeResize="0"/>
          <p:nvPr/>
        </p:nvPicPr>
        <p:blipFill>
          <a:blip r:embed="rId3">
            <a:alphaModFix/>
          </a:blip>
          <a:stretch>
            <a:fillRect/>
          </a:stretch>
        </p:blipFill>
        <p:spPr>
          <a:xfrm>
            <a:off x="1145100" y="3057650"/>
            <a:ext cx="2286000" cy="2000250"/>
          </a:xfrm>
          <a:prstGeom prst="rect">
            <a:avLst/>
          </a:prstGeom>
          <a:noFill/>
          <a:ln>
            <a:noFill/>
          </a:ln>
        </p:spPr>
      </p:pic>
      <p:sp>
        <p:nvSpPr>
          <p:cNvPr id="1527" name="Google Shape;1527;p148"/>
          <p:cNvSpPr txBox="1"/>
          <p:nvPr/>
        </p:nvSpPr>
        <p:spPr>
          <a:xfrm>
            <a:off x="4750150" y="115025"/>
            <a:ext cx="13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Key Elements</a:t>
            </a:r>
            <a:endParaRPr>
              <a:solidFill>
                <a:schemeClr val="lt1"/>
              </a:solidFill>
            </a:endParaRPr>
          </a:p>
        </p:txBody>
      </p:sp>
      <p:sp>
        <p:nvSpPr>
          <p:cNvPr id="1528" name="Google Shape;1528;p148"/>
          <p:cNvSpPr txBox="1"/>
          <p:nvPr/>
        </p:nvSpPr>
        <p:spPr>
          <a:xfrm>
            <a:off x="4862925" y="2654150"/>
            <a:ext cx="4045200" cy="1554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lt1"/>
              </a:buClr>
              <a:buSzPts val="2000"/>
              <a:buChar char="●"/>
            </a:pPr>
            <a:r>
              <a:rPr lang="en" sz="2000">
                <a:solidFill>
                  <a:schemeClr val="lt1"/>
                </a:solidFill>
              </a:rPr>
              <a:t>Zero-Shot Prompting</a:t>
            </a:r>
            <a:endParaRPr sz="2000">
              <a:solidFill>
                <a:schemeClr val="lt1"/>
              </a:solidFill>
            </a:endParaRPr>
          </a:p>
          <a:p>
            <a:pPr marL="457200" lvl="0" indent="-355600" algn="l" rtl="0">
              <a:lnSpc>
                <a:spcPct val="115000"/>
              </a:lnSpc>
              <a:spcBef>
                <a:spcPts val="0"/>
              </a:spcBef>
              <a:spcAft>
                <a:spcPts val="0"/>
              </a:spcAft>
              <a:buClr>
                <a:schemeClr val="lt1"/>
              </a:buClr>
              <a:buSzPts val="2000"/>
              <a:buChar char="●"/>
            </a:pPr>
            <a:r>
              <a:rPr lang="en" sz="2000">
                <a:solidFill>
                  <a:schemeClr val="lt1"/>
                </a:solidFill>
              </a:rPr>
              <a:t>One-Shot Prompting</a:t>
            </a:r>
            <a:endParaRPr sz="2000">
              <a:solidFill>
                <a:schemeClr val="lt1"/>
              </a:solidFill>
            </a:endParaRPr>
          </a:p>
          <a:p>
            <a:pPr marL="457200" lvl="0" indent="-355600" algn="l" rtl="0">
              <a:lnSpc>
                <a:spcPct val="115000"/>
              </a:lnSpc>
              <a:spcBef>
                <a:spcPts val="0"/>
              </a:spcBef>
              <a:spcAft>
                <a:spcPts val="0"/>
              </a:spcAft>
              <a:buClr>
                <a:schemeClr val="lt1"/>
              </a:buClr>
              <a:buSzPts val="2000"/>
              <a:buChar char="●"/>
            </a:pPr>
            <a:r>
              <a:rPr lang="en" sz="2000">
                <a:solidFill>
                  <a:schemeClr val="lt1"/>
                </a:solidFill>
              </a:rPr>
              <a:t>Few-Shot Prompting</a:t>
            </a:r>
            <a:endParaRPr sz="2000">
              <a:solidFill>
                <a:schemeClr val="lt1"/>
              </a:solidFill>
            </a:endParaRPr>
          </a:p>
          <a:p>
            <a:pPr marL="457200" lvl="0" indent="-355600" algn="l" rtl="0">
              <a:lnSpc>
                <a:spcPct val="115000"/>
              </a:lnSpc>
              <a:spcBef>
                <a:spcPts val="0"/>
              </a:spcBef>
              <a:spcAft>
                <a:spcPts val="0"/>
              </a:spcAft>
              <a:buClr>
                <a:schemeClr val="lt1"/>
              </a:buClr>
              <a:buSzPts val="2000"/>
              <a:buChar char="●"/>
            </a:pPr>
            <a:r>
              <a:rPr lang="en" sz="2000">
                <a:solidFill>
                  <a:schemeClr val="lt1"/>
                </a:solidFill>
              </a:rPr>
              <a:t>Chain-of-Thought Prompting</a:t>
            </a:r>
            <a:endParaRPr sz="2000">
              <a:solidFill>
                <a:schemeClr val="lt1"/>
              </a:solidFill>
            </a:endParaRPr>
          </a:p>
        </p:txBody>
      </p:sp>
      <p:sp>
        <p:nvSpPr>
          <p:cNvPr id="1529" name="Google Shape;1529;p148"/>
          <p:cNvSpPr/>
          <p:nvPr/>
        </p:nvSpPr>
        <p:spPr>
          <a:xfrm>
            <a:off x="4939725" y="515975"/>
            <a:ext cx="3682200" cy="504900"/>
          </a:xfrm>
          <a:prstGeom prst="roundRect">
            <a:avLst>
              <a:gd name="adj" fmla="val 1629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000">
              <a:solidFill>
                <a:srgbClr val="FFFFFF"/>
              </a:solidFill>
              <a:latin typeface="Albert Sans"/>
              <a:ea typeface="Albert Sans"/>
              <a:cs typeface="Albert Sans"/>
              <a:sym typeface="Albert Sans"/>
            </a:endParaRPr>
          </a:p>
        </p:txBody>
      </p:sp>
      <p:sp>
        <p:nvSpPr>
          <p:cNvPr id="1530" name="Google Shape;1530;p148"/>
          <p:cNvSpPr txBox="1"/>
          <p:nvPr/>
        </p:nvSpPr>
        <p:spPr>
          <a:xfrm>
            <a:off x="4939725" y="522125"/>
            <a:ext cx="3615000" cy="492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rPr>
              <a:t>Clarity and Specificity</a:t>
            </a:r>
            <a:endParaRPr sz="2000"/>
          </a:p>
        </p:txBody>
      </p:sp>
      <p:sp>
        <p:nvSpPr>
          <p:cNvPr id="1531" name="Google Shape;1531;p148"/>
          <p:cNvSpPr/>
          <p:nvPr/>
        </p:nvSpPr>
        <p:spPr>
          <a:xfrm>
            <a:off x="4934775" y="1125875"/>
            <a:ext cx="3682200" cy="504900"/>
          </a:xfrm>
          <a:prstGeom prst="roundRect">
            <a:avLst>
              <a:gd name="adj" fmla="val 1629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000">
              <a:solidFill>
                <a:srgbClr val="FFFFFF"/>
              </a:solidFill>
              <a:latin typeface="Albert Sans"/>
              <a:ea typeface="Albert Sans"/>
              <a:cs typeface="Albert Sans"/>
              <a:sym typeface="Albert Sans"/>
            </a:endParaRPr>
          </a:p>
        </p:txBody>
      </p:sp>
      <p:sp>
        <p:nvSpPr>
          <p:cNvPr id="1532" name="Google Shape;1532;p148"/>
          <p:cNvSpPr txBox="1"/>
          <p:nvPr/>
        </p:nvSpPr>
        <p:spPr>
          <a:xfrm>
            <a:off x="4862925" y="1147475"/>
            <a:ext cx="3682200" cy="46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rPr>
              <a:t>Structure and Components</a:t>
            </a:r>
            <a:endParaRPr sz="2400">
              <a:solidFill>
                <a:schemeClr val="lt1"/>
              </a:solidFill>
            </a:endParaRPr>
          </a:p>
        </p:txBody>
      </p:sp>
      <p:sp>
        <p:nvSpPr>
          <p:cNvPr id="1533" name="Google Shape;1533;p148"/>
          <p:cNvSpPr/>
          <p:nvPr/>
        </p:nvSpPr>
        <p:spPr>
          <a:xfrm>
            <a:off x="4939725" y="1698925"/>
            <a:ext cx="3682200" cy="504900"/>
          </a:xfrm>
          <a:prstGeom prst="roundRect">
            <a:avLst>
              <a:gd name="adj" fmla="val 1629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000">
              <a:solidFill>
                <a:srgbClr val="FFFFFF"/>
              </a:solidFill>
              <a:latin typeface="Albert Sans"/>
              <a:ea typeface="Albert Sans"/>
              <a:cs typeface="Albert Sans"/>
              <a:sym typeface="Albert Sans"/>
            </a:endParaRPr>
          </a:p>
        </p:txBody>
      </p:sp>
      <p:sp>
        <p:nvSpPr>
          <p:cNvPr id="1534" name="Google Shape;1534;p148"/>
          <p:cNvSpPr txBox="1"/>
          <p:nvPr/>
        </p:nvSpPr>
        <p:spPr>
          <a:xfrm>
            <a:off x="4934775" y="1720550"/>
            <a:ext cx="3754500" cy="46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Prompt Engineering Techniques</a:t>
            </a:r>
            <a:endParaRPr sz="2400" b="1">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49"/>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Prompting</a:t>
            </a:r>
            <a:endParaRPr/>
          </a:p>
        </p:txBody>
      </p:sp>
      <p:sp>
        <p:nvSpPr>
          <p:cNvPr id="1540" name="Google Shape;1540;p149"/>
          <p:cNvSpPr txBox="1">
            <a:spLocks noGrp="1"/>
          </p:cNvSpPr>
          <p:nvPr>
            <p:ph type="subTitle" idx="1"/>
          </p:nvPr>
        </p:nvSpPr>
        <p:spPr>
          <a:xfrm>
            <a:off x="265500" y="2082025"/>
            <a:ext cx="4045200" cy="8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000000"/>
                </a:solidFill>
                <a:latin typeface="Arial"/>
                <a:ea typeface="Arial"/>
                <a:cs typeface="Arial"/>
                <a:sym typeface="Arial"/>
              </a:rPr>
              <a:t>Prompting is the art of communicating effectively with AI by crafting inputs that elicit the </a:t>
            </a:r>
            <a:r>
              <a:rPr lang="en" sz="1400" b="1" i="1">
                <a:solidFill>
                  <a:srgbClr val="000000"/>
                </a:solidFill>
                <a:latin typeface="Arial"/>
                <a:ea typeface="Arial"/>
                <a:cs typeface="Arial"/>
                <a:sym typeface="Arial"/>
              </a:rPr>
              <a:t>most useful and accurate outputs</a:t>
            </a:r>
            <a:r>
              <a:rPr lang="en" sz="1400">
                <a:solidFill>
                  <a:srgbClr val="000000"/>
                </a:solidFill>
                <a:latin typeface="Arial"/>
                <a:ea typeface="Arial"/>
                <a:cs typeface="Arial"/>
                <a:sym typeface="Arial"/>
              </a:rPr>
              <a:t>.</a:t>
            </a:r>
            <a:endParaRPr sz="1400">
              <a:solidFill>
                <a:srgbClr val="000000"/>
              </a:solidFill>
              <a:latin typeface="Arial"/>
              <a:ea typeface="Arial"/>
              <a:cs typeface="Arial"/>
              <a:sym typeface="Arial"/>
            </a:endParaRPr>
          </a:p>
        </p:txBody>
      </p:sp>
      <p:pic>
        <p:nvPicPr>
          <p:cNvPr id="1541" name="Google Shape;1541;p149"/>
          <p:cNvPicPr preferRelativeResize="0"/>
          <p:nvPr/>
        </p:nvPicPr>
        <p:blipFill>
          <a:blip r:embed="rId3">
            <a:alphaModFix/>
          </a:blip>
          <a:stretch>
            <a:fillRect/>
          </a:stretch>
        </p:blipFill>
        <p:spPr>
          <a:xfrm>
            <a:off x="1145100" y="3057650"/>
            <a:ext cx="2286000" cy="2000250"/>
          </a:xfrm>
          <a:prstGeom prst="rect">
            <a:avLst/>
          </a:prstGeom>
          <a:noFill/>
          <a:ln>
            <a:noFill/>
          </a:ln>
        </p:spPr>
      </p:pic>
      <p:sp>
        <p:nvSpPr>
          <p:cNvPr id="1542" name="Google Shape;1542;p149"/>
          <p:cNvSpPr txBox="1"/>
          <p:nvPr/>
        </p:nvSpPr>
        <p:spPr>
          <a:xfrm>
            <a:off x="4717350" y="0"/>
            <a:ext cx="4426500" cy="495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000" b="1">
                <a:solidFill>
                  <a:schemeClr val="lt1"/>
                </a:solidFill>
              </a:rPr>
              <a:t>Iterative Refinement</a:t>
            </a:r>
            <a:endParaRPr sz="2000" b="1">
              <a:solidFill>
                <a:schemeClr val="lt1"/>
              </a:solidFill>
            </a:endParaRPr>
          </a:p>
          <a:p>
            <a:pPr marL="457200" lvl="0" indent="-317500" algn="l" rtl="0">
              <a:lnSpc>
                <a:spcPct val="115000"/>
              </a:lnSpc>
              <a:spcBef>
                <a:spcPts val="1200"/>
              </a:spcBef>
              <a:spcAft>
                <a:spcPts val="0"/>
              </a:spcAft>
              <a:buClr>
                <a:schemeClr val="lt1"/>
              </a:buClr>
              <a:buSzPts val="1400"/>
              <a:buChar char="●"/>
            </a:pPr>
            <a:r>
              <a:rPr lang="en">
                <a:solidFill>
                  <a:schemeClr val="lt1"/>
                </a:solidFill>
              </a:rPr>
              <a:t>Start with a basic prompt</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Analyze the response</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Refine based on results</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Repeat until satisfactory</a:t>
            </a:r>
            <a:endParaRPr>
              <a:solidFill>
                <a:schemeClr val="lt1"/>
              </a:solidFill>
            </a:endParaRPr>
          </a:p>
          <a:p>
            <a:pPr marL="0" lvl="0" indent="0" algn="l" rtl="0">
              <a:lnSpc>
                <a:spcPct val="115000"/>
              </a:lnSpc>
              <a:spcBef>
                <a:spcPts val="1200"/>
              </a:spcBef>
              <a:spcAft>
                <a:spcPts val="0"/>
              </a:spcAft>
              <a:buNone/>
            </a:pPr>
            <a:r>
              <a:rPr lang="en" sz="2000" b="1">
                <a:solidFill>
                  <a:schemeClr val="lt1"/>
                </a:solidFill>
              </a:rPr>
              <a:t>Clear Instructions</a:t>
            </a:r>
            <a:endParaRPr sz="2000" b="1">
              <a:solidFill>
                <a:schemeClr val="lt1"/>
              </a:solidFill>
            </a:endParaRPr>
          </a:p>
          <a:p>
            <a:pPr marL="457200" lvl="0" indent="-317500" algn="l" rtl="0">
              <a:lnSpc>
                <a:spcPct val="115000"/>
              </a:lnSpc>
              <a:spcBef>
                <a:spcPts val="1200"/>
              </a:spcBef>
              <a:spcAft>
                <a:spcPts val="0"/>
              </a:spcAft>
              <a:buClr>
                <a:schemeClr val="lt1"/>
              </a:buClr>
              <a:buSzPts val="1400"/>
              <a:buChar char="●"/>
            </a:pPr>
            <a:r>
              <a:rPr lang="en">
                <a:solidFill>
                  <a:schemeClr val="lt1"/>
                </a:solidFill>
              </a:rPr>
              <a:t>Use active voice</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Break complex tasks into smaller steps</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Provide context before questions</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Specify any constraints or limitations</a:t>
            </a:r>
            <a:endParaRPr>
              <a:solidFill>
                <a:schemeClr val="lt1"/>
              </a:solidFill>
            </a:endParaRPr>
          </a:p>
          <a:p>
            <a:pPr marL="0" lvl="0" indent="0" algn="l" rtl="0">
              <a:lnSpc>
                <a:spcPct val="115000"/>
              </a:lnSpc>
              <a:spcBef>
                <a:spcPts val="1200"/>
              </a:spcBef>
              <a:spcAft>
                <a:spcPts val="0"/>
              </a:spcAft>
              <a:buNone/>
            </a:pPr>
            <a:r>
              <a:rPr lang="en" sz="2000" b="1">
                <a:solidFill>
                  <a:schemeClr val="lt1"/>
                </a:solidFill>
              </a:rPr>
              <a:t>Common Pitfalls to Avoid</a:t>
            </a:r>
            <a:endParaRPr sz="2000" b="1">
              <a:solidFill>
                <a:schemeClr val="lt1"/>
              </a:solidFill>
            </a:endParaRPr>
          </a:p>
          <a:p>
            <a:pPr marL="457200" lvl="0" indent="-317500" algn="l" rtl="0">
              <a:lnSpc>
                <a:spcPct val="115000"/>
              </a:lnSpc>
              <a:spcBef>
                <a:spcPts val="1200"/>
              </a:spcBef>
              <a:spcAft>
                <a:spcPts val="0"/>
              </a:spcAft>
              <a:buClr>
                <a:schemeClr val="lt1"/>
              </a:buClr>
              <a:buSzPts val="1400"/>
              <a:buChar char="●"/>
            </a:pPr>
            <a:r>
              <a:rPr lang="en">
                <a:solidFill>
                  <a:schemeClr val="lt1"/>
                </a:solidFill>
              </a:rPr>
              <a:t>Being too vague or ambiguous</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Overloading with unnecessary information</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Contradictory instructions</a:t>
            </a:r>
            <a:endParaRPr>
              <a:solidFill>
                <a:schemeClr val="lt1"/>
              </a:solidFill>
            </a:endParaRPr>
          </a:p>
          <a:p>
            <a:pPr marL="457200" lvl="0" indent="-317500" algn="l" rtl="0">
              <a:lnSpc>
                <a:spcPct val="115000"/>
              </a:lnSpc>
              <a:spcBef>
                <a:spcPts val="0"/>
              </a:spcBef>
              <a:spcAft>
                <a:spcPts val="0"/>
              </a:spcAft>
              <a:buClr>
                <a:schemeClr val="lt1"/>
              </a:buClr>
              <a:buSzPts val="1400"/>
              <a:buChar char="●"/>
            </a:pPr>
            <a:r>
              <a:rPr lang="en">
                <a:solidFill>
                  <a:schemeClr val="lt1"/>
                </a:solidFill>
              </a:rPr>
              <a:t>Assuming AI understands implied context</a:t>
            </a:r>
            <a:endParaRPr>
              <a:solidFill>
                <a:schemeClr val="lt1"/>
              </a:solidFill>
            </a:endParaRPr>
          </a:p>
        </p:txBody>
      </p:sp>
      <p:pic>
        <p:nvPicPr>
          <p:cNvPr id="1543" name="Google Shape;1543;p149"/>
          <p:cNvPicPr preferRelativeResize="0"/>
          <p:nvPr/>
        </p:nvPicPr>
        <p:blipFill>
          <a:blip r:embed="rId4">
            <a:alphaModFix/>
          </a:blip>
          <a:stretch>
            <a:fillRect/>
          </a:stretch>
        </p:blipFill>
        <p:spPr>
          <a:xfrm>
            <a:off x="76300" y="49550"/>
            <a:ext cx="1291325" cy="1291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150"/>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Prompting</a:t>
            </a:r>
            <a:endParaRPr/>
          </a:p>
        </p:txBody>
      </p:sp>
      <p:sp>
        <p:nvSpPr>
          <p:cNvPr id="1549" name="Google Shape;1549;p150"/>
          <p:cNvSpPr txBox="1">
            <a:spLocks noGrp="1"/>
          </p:cNvSpPr>
          <p:nvPr>
            <p:ph type="subTitle" idx="1"/>
          </p:nvPr>
        </p:nvSpPr>
        <p:spPr>
          <a:xfrm>
            <a:off x="265500" y="2082025"/>
            <a:ext cx="4045200" cy="8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000000"/>
                </a:solidFill>
                <a:latin typeface="Arial"/>
                <a:ea typeface="Arial"/>
                <a:cs typeface="Arial"/>
                <a:sym typeface="Arial"/>
              </a:rPr>
              <a:t>Prompting is the art of communicating effectively with AI by crafting inputs that elicit the </a:t>
            </a:r>
            <a:r>
              <a:rPr lang="en" sz="1400" b="1" i="1">
                <a:solidFill>
                  <a:srgbClr val="000000"/>
                </a:solidFill>
                <a:latin typeface="Arial"/>
                <a:ea typeface="Arial"/>
                <a:cs typeface="Arial"/>
                <a:sym typeface="Arial"/>
              </a:rPr>
              <a:t>most useful and accurate outputs</a:t>
            </a:r>
            <a:r>
              <a:rPr lang="en" sz="1400">
                <a:solidFill>
                  <a:srgbClr val="000000"/>
                </a:solidFill>
                <a:latin typeface="Arial"/>
                <a:ea typeface="Arial"/>
                <a:cs typeface="Arial"/>
                <a:sym typeface="Arial"/>
              </a:rPr>
              <a:t>.</a:t>
            </a:r>
            <a:endParaRPr sz="1400">
              <a:solidFill>
                <a:srgbClr val="000000"/>
              </a:solidFill>
              <a:latin typeface="Arial"/>
              <a:ea typeface="Arial"/>
              <a:cs typeface="Arial"/>
              <a:sym typeface="Arial"/>
            </a:endParaRPr>
          </a:p>
        </p:txBody>
      </p:sp>
      <p:pic>
        <p:nvPicPr>
          <p:cNvPr id="1550" name="Google Shape;1550;p150"/>
          <p:cNvPicPr preferRelativeResize="0"/>
          <p:nvPr/>
        </p:nvPicPr>
        <p:blipFill>
          <a:blip r:embed="rId3">
            <a:alphaModFix/>
          </a:blip>
          <a:stretch>
            <a:fillRect/>
          </a:stretch>
        </p:blipFill>
        <p:spPr>
          <a:xfrm>
            <a:off x="1145100" y="3057650"/>
            <a:ext cx="2286000" cy="2000250"/>
          </a:xfrm>
          <a:prstGeom prst="rect">
            <a:avLst/>
          </a:prstGeom>
          <a:noFill/>
          <a:ln>
            <a:noFill/>
          </a:ln>
        </p:spPr>
      </p:pic>
      <p:sp>
        <p:nvSpPr>
          <p:cNvPr id="1551" name="Google Shape;1551;p150"/>
          <p:cNvSpPr txBox="1"/>
          <p:nvPr/>
        </p:nvSpPr>
        <p:spPr>
          <a:xfrm>
            <a:off x="4647600" y="159925"/>
            <a:ext cx="4496400" cy="48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r>
              <a:rPr lang="en" sz="1800" b="1">
                <a:solidFill>
                  <a:schemeClr val="lt1"/>
                </a:solidFill>
              </a:rPr>
              <a:t>1. Role-Based Prompting</a:t>
            </a:r>
            <a:endParaRPr sz="1800" b="1">
              <a:solidFill>
                <a:schemeClr val="lt1"/>
              </a:solidFill>
            </a:endParaRPr>
          </a:p>
          <a:p>
            <a:pPr marL="457200" lvl="0" indent="-304800" algn="l" rtl="0">
              <a:lnSpc>
                <a:spcPct val="115000"/>
              </a:lnSpc>
              <a:spcBef>
                <a:spcPts val="1200"/>
              </a:spcBef>
              <a:spcAft>
                <a:spcPts val="0"/>
              </a:spcAft>
              <a:buClr>
                <a:schemeClr val="lt1"/>
              </a:buClr>
              <a:buSzPts val="1200"/>
              <a:buChar char="●"/>
            </a:pPr>
            <a:r>
              <a:rPr lang="en" sz="1200">
                <a:solidFill>
                  <a:schemeClr val="lt1"/>
                </a:solidFill>
              </a:rPr>
              <a:t>Assigning specific roles to the AI</a:t>
            </a:r>
            <a:endParaRPr sz="120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a:solidFill>
                  <a:schemeClr val="lt1"/>
                </a:solidFill>
              </a:rPr>
              <a:t>Useful for specialized knowledge or perspective</a:t>
            </a:r>
            <a:endParaRPr sz="120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i="1">
                <a:solidFill>
                  <a:schemeClr val="lt1"/>
                </a:solidFill>
              </a:rPr>
              <a:t>Example</a:t>
            </a:r>
            <a:r>
              <a:rPr lang="en" sz="1200">
                <a:solidFill>
                  <a:schemeClr val="lt1"/>
                </a:solidFill>
              </a:rPr>
              <a:t>: "As an experienced pediatrician, explain..."</a:t>
            </a:r>
            <a:endParaRPr sz="1200">
              <a:solidFill>
                <a:schemeClr val="lt1"/>
              </a:solidFill>
            </a:endParaRPr>
          </a:p>
          <a:p>
            <a:pPr marL="0" lvl="0" indent="0" algn="l" rtl="0">
              <a:lnSpc>
                <a:spcPct val="115000"/>
              </a:lnSpc>
              <a:spcBef>
                <a:spcPts val="1400"/>
              </a:spcBef>
              <a:spcAft>
                <a:spcPts val="0"/>
              </a:spcAft>
              <a:buNone/>
            </a:pPr>
            <a:r>
              <a:rPr lang="en" sz="1800" b="1">
                <a:solidFill>
                  <a:schemeClr val="lt1"/>
                </a:solidFill>
              </a:rPr>
              <a:t>2. Template-Based Prompting</a:t>
            </a:r>
            <a:endParaRPr sz="1800" b="1">
              <a:solidFill>
                <a:schemeClr val="lt1"/>
              </a:solidFill>
            </a:endParaRPr>
          </a:p>
          <a:p>
            <a:pPr marL="457200" lvl="0" indent="-304800" algn="l" rtl="0">
              <a:lnSpc>
                <a:spcPct val="115000"/>
              </a:lnSpc>
              <a:spcBef>
                <a:spcPts val="1200"/>
              </a:spcBef>
              <a:spcAft>
                <a:spcPts val="0"/>
              </a:spcAft>
              <a:buClr>
                <a:schemeClr val="lt1"/>
              </a:buClr>
              <a:buSzPts val="1200"/>
              <a:buChar char="●"/>
            </a:pPr>
            <a:r>
              <a:rPr lang="en" sz="1200">
                <a:solidFill>
                  <a:schemeClr val="lt1"/>
                </a:solidFill>
              </a:rPr>
              <a:t>Creating reusable prompt structures</a:t>
            </a:r>
            <a:endParaRPr sz="120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a:solidFill>
                  <a:schemeClr val="lt1"/>
                </a:solidFill>
              </a:rPr>
              <a:t>Maintaining consistency across similar tasks</a:t>
            </a:r>
            <a:endParaRPr sz="120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i="1">
                <a:solidFill>
                  <a:schemeClr val="lt1"/>
                </a:solidFill>
              </a:rPr>
              <a:t>Example</a:t>
            </a:r>
            <a:r>
              <a:rPr lang="en" sz="1200">
                <a:solidFill>
                  <a:schemeClr val="lt1"/>
                </a:solidFill>
              </a:rPr>
              <a:t>:</a:t>
            </a:r>
            <a:endParaRPr sz="1200">
              <a:solidFill>
                <a:schemeClr val="lt1"/>
              </a:solidFill>
            </a:endParaRPr>
          </a:p>
          <a:p>
            <a:pPr marL="457200" lvl="0" indent="0" algn="l" rtl="0">
              <a:spcBef>
                <a:spcPts val="1200"/>
              </a:spcBef>
              <a:spcAft>
                <a:spcPts val="0"/>
              </a:spcAft>
              <a:buNone/>
            </a:pPr>
            <a:r>
              <a:rPr lang="en" sz="1100">
                <a:solidFill>
                  <a:schemeClr val="lt1"/>
                </a:solidFill>
                <a:latin typeface="Courier New"/>
                <a:ea typeface="Courier New"/>
                <a:cs typeface="Courier New"/>
                <a:sym typeface="Courier New"/>
              </a:rPr>
              <a:t>Topic: [Insert Topic]</a:t>
            </a:r>
            <a:endParaRPr sz="1100">
              <a:solidFill>
                <a:schemeClr val="lt1"/>
              </a:solidFill>
              <a:latin typeface="Courier New"/>
              <a:ea typeface="Courier New"/>
              <a:cs typeface="Courier New"/>
              <a:sym typeface="Courier New"/>
            </a:endParaRPr>
          </a:p>
          <a:p>
            <a:pPr marL="457200" lvl="0" indent="0" algn="l" rtl="0">
              <a:spcBef>
                <a:spcPts val="0"/>
              </a:spcBef>
              <a:spcAft>
                <a:spcPts val="0"/>
              </a:spcAft>
              <a:buNone/>
            </a:pPr>
            <a:r>
              <a:rPr lang="en" sz="1100">
                <a:solidFill>
                  <a:schemeClr val="lt1"/>
                </a:solidFill>
                <a:latin typeface="Courier New"/>
                <a:ea typeface="Courier New"/>
                <a:cs typeface="Courier New"/>
                <a:sym typeface="Courier New"/>
              </a:rPr>
              <a:t>Audience: [Target Audience]</a:t>
            </a:r>
            <a:endParaRPr sz="1100">
              <a:solidFill>
                <a:schemeClr val="lt1"/>
              </a:solidFill>
              <a:latin typeface="Courier New"/>
              <a:ea typeface="Courier New"/>
              <a:cs typeface="Courier New"/>
              <a:sym typeface="Courier New"/>
            </a:endParaRPr>
          </a:p>
          <a:p>
            <a:pPr marL="457200" lvl="0" indent="0" algn="l" rtl="0">
              <a:spcBef>
                <a:spcPts val="0"/>
              </a:spcBef>
              <a:spcAft>
                <a:spcPts val="0"/>
              </a:spcAft>
              <a:buNone/>
            </a:pPr>
            <a:r>
              <a:rPr lang="en" sz="1100">
                <a:solidFill>
                  <a:schemeClr val="lt1"/>
                </a:solidFill>
                <a:latin typeface="Courier New"/>
                <a:ea typeface="Courier New"/>
                <a:cs typeface="Courier New"/>
                <a:sym typeface="Courier New"/>
              </a:rPr>
              <a:t>Format: [Desired Format]</a:t>
            </a:r>
            <a:endParaRPr sz="1100">
              <a:solidFill>
                <a:schemeClr val="lt1"/>
              </a:solidFill>
              <a:latin typeface="Courier New"/>
              <a:ea typeface="Courier New"/>
              <a:cs typeface="Courier New"/>
              <a:sym typeface="Courier New"/>
            </a:endParaRPr>
          </a:p>
          <a:p>
            <a:pPr marL="457200" lvl="0" indent="0" algn="l" rtl="0">
              <a:spcBef>
                <a:spcPts val="0"/>
              </a:spcBef>
              <a:spcAft>
                <a:spcPts val="0"/>
              </a:spcAft>
              <a:buNone/>
            </a:pPr>
            <a:r>
              <a:rPr lang="en" sz="1100">
                <a:solidFill>
                  <a:schemeClr val="lt1"/>
                </a:solidFill>
                <a:latin typeface="Courier New"/>
                <a:ea typeface="Courier New"/>
                <a:cs typeface="Courier New"/>
                <a:sym typeface="Courier New"/>
              </a:rPr>
              <a:t>Length: [Word Count]</a:t>
            </a:r>
            <a:endParaRPr sz="1100">
              <a:solidFill>
                <a:schemeClr val="lt1"/>
              </a:solidFill>
              <a:latin typeface="Courier New"/>
              <a:ea typeface="Courier New"/>
              <a:cs typeface="Courier New"/>
              <a:sym typeface="Courier New"/>
            </a:endParaRPr>
          </a:p>
          <a:p>
            <a:pPr marL="457200" lvl="0" indent="0" algn="l" rtl="0">
              <a:spcBef>
                <a:spcPts val="0"/>
              </a:spcBef>
              <a:spcAft>
                <a:spcPts val="0"/>
              </a:spcAft>
              <a:buNone/>
            </a:pPr>
            <a:r>
              <a:rPr lang="en" sz="1100">
                <a:solidFill>
                  <a:schemeClr val="lt1"/>
                </a:solidFill>
                <a:latin typeface="Courier New"/>
                <a:ea typeface="Courier New"/>
                <a:cs typeface="Courier New"/>
                <a:sym typeface="Courier New"/>
              </a:rPr>
              <a:t>Tone: [Formal/Informal]</a:t>
            </a:r>
            <a:endParaRPr sz="1100">
              <a:solidFill>
                <a:schemeClr val="lt1"/>
              </a:solidFill>
              <a:latin typeface="Courier New"/>
              <a:ea typeface="Courier New"/>
              <a:cs typeface="Courier New"/>
              <a:sym typeface="Courier New"/>
            </a:endParaRPr>
          </a:p>
          <a:p>
            <a:pPr marL="0" lvl="0" indent="0" algn="l" rtl="0">
              <a:lnSpc>
                <a:spcPct val="115000"/>
              </a:lnSpc>
              <a:spcBef>
                <a:spcPts val="1400"/>
              </a:spcBef>
              <a:spcAft>
                <a:spcPts val="0"/>
              </a:spcAft>
              <a:buNone/>
            </a:pPr>
            <a:r>
              <a:rPr lang="en" sz="1800" b="1">
                <a:solidFill>
                  <a:schemeClr val="lt1"/>
                </a:solidFill>
              </a:rPr>
              <a:t>3. System and User Message Structure</a:t>
            </a:r>
            <a:endParaRPr sz="1800" b="1">
              <a:solidFill>
                <a:schemeClr val="lt1"/>
              </a:solidFill>
            </a:endParaRPr>
          </a:p>
          <a:p>
            <a:pPr marL="457200" lvl="0" indent="-304800" algn="l" rtl="0">
              <a:lnSpc>
                <a:spcPct val="115000"/>
              </a:lnSpc>
              <a:spcBef>
                <a:spcPts val="1200"/>
              </a:spcBef>
              <a:spcAft>
                <a:spcPts val="0"/>
              </a:spcAft>
              <a:buClr>
                <a:schemeClr val="lt1"/>
              </a:buClr>
              <a:buSzPts val="1200"/>
              <a:buChar char="●"/>
            </a:pPr>
            <a:r>
              <a:rPr lang="en" sz="1200">
                <a:solidFill>
                  <a:schemeClr val="lt1"/>
                </a:solidFill>
              </a:rPr>
              <a:t>System messages for setting context and behavior</a:t>
            </a:r>
            <a:endParaRPr sz="120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a:solidFill>
                  <a:schemeClr val="lt1"/>
                </a:solidFill>
              </a:rPr>
              <a:t>User messages for specific instructions</a:t>
            </a:r>
            <a:endParaRPr sz="120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a:solidFill>
                  <a:schemeClr val="lt1"/>
                </a:solidFill>
              </a:rPr>
              <a:t>Maintaining consistent interaction patterns</a:t>
            </a:r>
            <a:endParaRPr sz="12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51"/>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Custom Instructions</a:t>
            </a:r>
            <a:endParaRPr b="1"/>
          </a:p>
        </p:txBody>
      </p:sp>
      <p:sp>
        <p:nvSpPr>
          <p:cNvPr id="1557" name="Google Shape;1557;p151"/>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52"/>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Custom Instructions</a:t>
            </a:r>
            <a:endParaRPr/>
          </a:p>
        </p:txBody>
      </p:sp>
      <p:sp>
        <p:nvSpPr>
          <p:cNvPr id="1563" name="Google Shape;1563;p152"/>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Custom instructions are personalized guidelines that users can set for AI assistants like Claude or Chat GPT to tailor their responses to specific preferences, needs, or contexts. </a:t>
            </a:r>
            <a:r>
              <a:rPr lang="en" sz="1400" b="1">
                <a:solidFill>
                  <a:srgbClr val="282C34"/>
                </a:solidFill>
                <a:latin typeface="Arial"/>
                <a:ea typeface="Arial"/>
                <a:cs typeface="Arial"/>
                <a:sym typeface="Arial"/>
              </a:rPr>
              <a:t>These instructions persist across conversations</a:t>
            </a:r>
            <a:r>
              <a:rPr lang="en" sz="1400">
                <a:solidFill>
                  <a:srgbClr val="282C34"/>
                </a:solidFill>
                <a:latin typeface="Arial"/>
                <a:ea typeface="Arial"/>
                <a:cs typeface="Arial"/>
                <a:sym typeface="Arial"/>
              </a:rPr>
              <a:t>, functioning as standing preferences that shape how the AI interacts with you.</a:t>
            </a:r>
            <a:endParaRPr sz="1400">
              <a:solidFill>
                <a:srgbClr val="282C34"/>
              </a:solidFill>
              <a:latin typeface="Arial"/>
              <a:ea typeface="Arial"/>
              <a:cs typeface="Arial"/>
              <a:sym typeface="Arial"/>
            </a:endParaRPr>
          </a:p>
        </p:txBody>
      </p:sp>
      <p:sp>
        <p:nvSpPr>
          <p:cNvPr id="1564" name="Google Shape;1564;p152"/>
          <p:cNvSpPr txBox="1"/>
          <p:nvPr/>
        </p:nvSpPr>
        <p:spPr>
          <a:xfrm>
            <a:off x="4687075" y="1626650"/>
            <a:ext cx="4319700" cy="21240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lt1"/>
              </a:buClr>
              <a:buSzPts val="2100"/>
              <a:buChar char="●"/>
            </a:pPr>
            <a:r>
              <a:rPr lang="en" sz="2100">
                <a:solidFill>
                  <a:schemeClr val="lt1"/>
                </a:solidFill>
              </a:rPr>
              <a:t>Consistent response format</a:t>
            </a:r>
            <a:endParaRPr sz="2100">
              <a:solidFill>
                <a:schemeClr val="lt1"/>
              </a:solidFill>
            </a:endParaRPr>
          </a:p>
          <a:p>
            <a:pPr marL="457200" lvl="0" indent="-361950" algn="l" rtl="0">
              <a:spcBef>
                <a:spcPts val="0"/>
              </a:spcBef>
              <a:spcAft>
                <a:spcPts val="0"/>
              </a:spcAft>
              <a:buClr>
                <a:schemeClr val="lt1"/>
              </a:buClr>
              <a:buSzPts val="2100"/>
              <a:buChar char="●"/>
            </a:pPr>
            <a:r>
              <a:rPr lang="en" sz="2100">
                <a:solidFill>
                  <a:schemeClr val="lt1"/>
                </a:solidFill>
              </a:rPr>
              <a:t>Domain-specific expertise</a:t>
            </a:r>
            <a:endParaRPr sz="2100">
              <a:solidFill>
                <a:schemeClr val="lt1"/>
              </a:solidFill>
            </a:endParaRPr>
          </a:p>
          <a:p>
            <a:pPr marL="457200" lvl="0" indent="-361950" algn="l" rtl="0">
              <a:spcBef>
                <a:spcPts val="0"/>
              </a:spcBef>
              <a:spcAft>
                <a:spcPts val="0"/>
              </a:spcAft>
              <a:buClr>
                <a:schemeClr val="lt1"/>
              </a:buClr>
              <a:buSzPts val="2100"/>
              <a:buChar char="●"/>
            </a:pPr>
            <a:r>
              <a:rPr lang="en" sz="2100">
                <a:solidFill>
                  <a:schemeClr val="lt1"/>
                </a:solidFill>
              </a:rPr>
              <a:t>Workflow efficiency</a:t>
            </a:r>
            <a:endParaRPr sz="2100">
              <a:solidFill>
                <a:schemeClr val="lt1"/>
              </a:solidFill>
            </a:endParaRPr>
          </a:p>
          <a:p>
            <a:pPr marL="457200" lvl="0" indent="-361950" algn="l" rtl="0">
              <a:spcBef>
                <a:spcPts val="0"/>
              </a:spcBef>
              <a:spcAft>
                <a:spcPts val="0"/>
              </a:spcAft>
              <a:buClr>
                <a:schemeClr val="lt1"/>
              </a:buClr>
              <a:buSzPts val="2100"/>
              <a:buChar char="●"/>
            </a:pPr>
            <a:r>
              <a:rPr lang="en" sz="2100">
                <a:solidFill>
                  <a:schemeClr val="lt1"/>
                </a:solidFill>
              </a:rPr>
              <a:t>Level of detail control</a:t>
            </a:r>
            <a:endParaRPr sz="2100">
              <a:solidFill>
                <a:schemeClr val="lt1"/>
              </a:solidFill>
            </a:endParaRPr>
          </a:p>
          <a:p>
            <a:pPr marL="457200" lvl="0" indent="-361950" algn="l" rtl="0">
              <a:spcBef>
                <a:spcPts val="0"/>
              </a:spcBef>
              <a:spcAft>
                <a:spcPts val="0"/>
              </a:spcAft>
              <a:buClr>
                <a:schemeClr val="lt1"/>
              </a:buClr>
              <a:buSzPts val="2100"/>
              <a:buChar char="●"/>
            </a:pPr>
            <a:r>
              <a:rPr lang="en" sz="2100">
                <a:solidFill>
                  <a:schemeClr val="lt1"/>
                </a:solidFill>
              </a:rPr>
              <a:t>Background context</a:t>
            </a:r>
            <a:endParaRPr sz="2100">
              <a:solidFill>
                <a:schemeClr val="lt1"/>
              </a:solidFill>
            </a:endParaRPr>
          </a:p>
          <a:p>
            <a:pPr marL="457200" lvl="0" indent="-361950" algn="l" rtl="0">
              <a:spcBef>
                <a:spcPts val="0"/>
              </a:spcBef>
              <a:spcAft>
                <a:spcPts val="0"/>
              </a:spcAft>
              <a:buClr>
                <a:schemeClr val="lt1"/>
              </a:buClr>
              <a:buSzPts val="2100"/>
              <a:buChar char="●"/>
            </a:pPr>
            <a:r>
              <a:rPr lang="en" sz="2100">
                <a:solidFill>
                  <a:schemeClr val="lt1"/>
                </a:solidFill>
              </a:rPr>
              <a:t>Streamlined collaboration</a:t>
            </a:r>
            <a:endParaRPr sz="21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grpSp>
        <p:nvGrpSpPr>
          <p:cNvPr id="974" name="Google Shape;974;p117"/>
          <p:cNvGrpSpPr/>
          <p:nvPr/>
        </p:nvGrpSpPr>
        <p:grpSpPr>
          <a:xfrm>
            <a:off x="227875" y="223475"/>
            <a:ext cx="1214400" cy="170400"/>
            <a:chOff x="304025" y="203375"/>
            <a:chExt cx="1214400" cy="170400"/>
          </a:xfrm>
        </p:grpSpPr>
        <p:sp>
          <p:nvSpPr>
            <p:cNvPr id="975" name="Google Shape;975;p117"/>
            <p:cNvSpPr/>
            <p:nvPr/>
          </p:nvSpPr>
          <p:spPr>
            <a:xfrm>
              <a:off x="304025" y="2036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dk1"/>
                  </a:solidFill>
                  <a:latin typeface="Space Grotesk"/>
                  <a:ea typeface="Space Grotesk"/>
                  <a:cs typeface="Space Grotesk"/>
                  <a:sym typeface="Space Grotesk"/>
                </a:rPr>
                <a:t>Introduction</a:t>
              </a:r>
              <a:endParaRPr sz="800">
                <a:solidFill>
                  <a:schemeClr val="dk1"/>
                </a:solidFill>
                <a:latin typeface="Space Grotesk"/>
                <a:ea typeface="Space Grotesk"/>
                <a:cs typeface="Space Grotesk"/>
                <a:sym typeface="Space Grotesk"/>
              </a:endParaRPr>
            </a:p>
          </p:txBody>
        </p:sp>
        <p:cxnSp>
          <p:nvCxnSpPr>
            <p:cNvPr id="976" name="Google Shape;976;p117"/>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977" name="Google Shape;977;p117"/>
          <p:cNvSpPr txBox="1">
            <a:spLocks noGrp="1"/>
          </p:cNvSpPr>
          <p:nvPr>
            <p:ph type="sldNum" idx="12"/>
          </p:nvPr>
        </p:nvSpPr>
        <p:spPr>
          <a:xfrm>
            <a:off x="1105675" y="223000"/>
            <a:ext cx="336600" cy="170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chemeClr val="dk1"/>
                </a:solidFill>
                <a:latin typeface="Space Grotesk"/>
                <a:ea typeface="Space Grotesk"/>
                <a:cs typeface="Space Grotesk"/>
                <a:sym typeface="Space Grotesk"/>
              </a:rPr>
              <a:t>4</a:t>
            </a:fld>
            <a:endParaRPr sz="800">
              <a:solidFill>
                <a:schemeClr val="dk1"/>
              </a:solidFill>
              <a:latin typeface="Space Grotesk"/>
              <a:ea typeface="Space Grotesk"/>
              <a:cs typeface="Space Grotesk"/>
              <a:sym typeface="Space Grotesk"/>
            </a:endParaRPr>
          </a:p>
        </p:txBody>
      </p:sp>
      <p:cxnSp>
        <p:nvCxnSpPr>
          <p:cNvPr id="978" name="Google Shape;978;p117"/>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979" name="Google Shape;979;p117"/>
          <p:cNvPicPr preferRelativeResize="0"/>
          <p:nvPr/>
        </p:nvPicPr>
        <p:blipFill>
          <a:blip r:embed="rId3">
            <a:alphaModFix/>
          </a:blip>
          <a:stretch>
            <a:fillRect/>
          </a:stretch>
        </p:blipFill>
        <p:spPr>
          <a:xfrm>
            <a:off x="6186801" y="116549"/>
            <a:ext cx="2842424" cy="2455200"/>
          </a:xfrm>
          <a:prstGeom prst="rect">
            <a:avLst/>
          </a:prstGeom>
          <a:noFill/>
          <a:ln>
            <a:noFill/>
          </a:ln>
          <a:effectLst>
            <a:outerShdw blurRad="57150" dist="19050" dir="5400000" algn="bl" rotWithShape="0">
              <a:srgbClr val="000000">
                <a:alpha val="50000"/>
              </a:srgbClr>
            </a:outerShdw>
          </a:effectLst>
        </p:spPr>
      </p:pic>
      <p:pic>
        <p:nvPicPr>
          <p:cNvPr id="980" name="Google Shape;980;p117"/>
          <p:cNvPicPr preferRelativeResize="0"/>
          <p:nvPr/>
        </p:nvPicPr>
        <p:blipFill>
          <a:blip r:embed="rId4">
            <a:alphaModFix/>
          </a:blip>
          <a:stretch>
            <a:fillRect/>
          </a:stretch>
        </p:blipFill>
        <p:spPr>
          <a:xfrm>
            <a:off x="3164175" y="116550"/>
            <a:ext cx="3267210" cy="2455201"/>
          </a:xfrm>
          <a:prstGeom prst="rect">
            <a:avLst/>
          </a:prstGeom>
          <a:noFill/>
          <a:ln>
            <a:noFill/>
          </a:ln>
          <a:effectLst>
            <a:outerShdw blurRad="57150" dist="19050" dir="5400000" algn="bl" rotWithShape="0">
              <a:srgbClr val="000000">
                <a:alpha val="50000"/>
              </a:srgbClr>
            </a:outerShdw>
          </a:effectLst>
        </p:spPr>
      </p:pic>
      <p:sp>
        <p:nvSpPr>
          <p:cNvPr id="981" name="Google Shape;981;p117"/>
          <p:cNvSpPr txBox="1">
            <a:spLocks noGrp="1"/>
          </p:cNvSpPr>
          <p:nvPr>
            <p:ph type="body" idx="15"/>
          </p:nvPr>
        </p:nvSpPr>
        <p:spPr>
          <a:xfrm>
            <a:off x="6693763" y="2489525"/>
            <a:ext cx="2397900" cy="346500"/>
          </a:xfrm>
          <a:prstGeom prst="rect">
            <a:avLst/>
          </a:prstGeom>
        </p:spPr>
        <p:txBody>
          <a:bodyPr spcFirstLastPara="1" wrap="square" lIns="91425" tIns="91425" rIns="91425" bIns="91425" anchor="t" anchorCtr="0">
            <a:noAutofit/>
          </a:bodyPr>
          <a:lstStyle/>
          <a:p>
            <a:pPr marL="0" lvl="0" indent="0" algn="r" rtl="0">
              <a:lnSpc>
                <a:spcPct val="110000"/>
              </a:lnSpc>
              <a:spcBef>
                <a:spcPts val="0"/>
              </a:spcBef>
              <a:spcAft>
                <a:spcPts val="0"/>
              </a:spcAft>
              <a:buNone/>
            </a:pPr>
            <a:r>
              <a:rPr lang="en">
                <a:latin typeface="Space Grotesk Medium"/>
                <a:ea typeface="Space Grotesk Medium"/>
                <a:cs typeface="Space Grotesk Medium"/>
                <a:sym typeface="Space Grotesk Medium"/>
              </a:rPr>
              <a:t>Field Day - working in the apiary</a:t>
            </a:r>
            <a:endParaRPr>
              <a:latin typeface="Space Grotesk Medium"/>
              <a:ea typeface="Space Grotesk Medium"/>
              <a:cs typeface="Space Grotesk Medium"/>
              <a:sym typeface="Space Grotesk Medium"/>
            </a:endParaRPr>
          </a:p>
        </p:txBody>
      </p:sp>
      <p:sp>
        <p:nvSpPr>
          <p:cNvPr id="982" name="Google Shape;982;p117"/>
          <p:cNvSpPr txBox="1">
            <a:spLocks noGrp="1"/>
          </p:cNvSpPr>
          <p:nvPr>
            <p:ph type="body" idx="15"/>
          </p:nvPr>
        </p:nvSpPr>
        <p:spPr>
          <a:xfrm>
            <a:off x="3086100" y="2489525"/>
            <a:ext cx="2397900" cy="346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First Class Taught at BCC</a:t>
            </a:r>
            <a:endParaRPr>
              <a:latin typeface="Space Grotesk Medium"/>
              <a:ea typeface="Space Grotesk Medium"/>
              <a:cs typeface="Space Grotesk Medium"/>
              <a:sym typeface="Space Grotesk Medium"/>
            </a:endParaRPr>
          </a:p>
        </p:txBody>
      </p:sp>
      <p:sp>
        <p:nvSpPr>
          <p:cNvPr id="983" name="Google Shape;983;p117"/>
          <p:cNvSpPr txBox="1">
            <a:spLocks noGrp="1"/>
          </p:cNvSpPr>
          <p:nvPr>
            <p:ph type="subTitle" idx="1"/>
          </p:nvPr>
        </p:nvSpPr>
        <p:spPr>
          <a:xfrm>
            <a:off x="3086400" y="2755400"/>
            <a:ext cx="5943000" cy="346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Independent AI Solutions Consultant</a:t>
            </a:r>
            <a:endParaRPr/>
          </a:p>
          <a:p>
            <a:pPr marL="0" lvl="0" indent="0" algn="l" rtl="0">
              <a:spcBef>
                <a:spcPts val="0"/>
              </a:spcBef>
              <a:spcAft>
                <a:spcPts val="0"/>
              </a:spcAft>
              <a:buNone/>
            </a:pPr>
            <a:r>
              <a:rPr lang="en"/>
              <a:t>Director of Implementation Services - Newfire Global Partners</a:t>
            </a:r>
            <a:endParaRPr/>
          </a:p>
          <a:p>
            <a:pPr marL="0" lvl="0" indent="0" algn="l" rtl="0">
              <a:spcBef>
                <a:spcPts val="0"/>
              </a:spcBef>
              <a:spcAft>
                <a:spcPts val="0"/>
              </a:spcAft>
              <a:buNone/>
            </a:pPr>
            <a:r>
              <a:rPr lang="en"/>
              <a:t>Director of Technology - Brockton Hospital</a:t>
            </a:r>
            <a:endParaRPr/>
          </a:p>
        </p:txBody>
      </p:sp>
      <p:sp>
        <p:nvSpPr>
          <p:cNvPr id="984" name="Google Shape;984;p117"/>
          <p:cNvSpPr txBox="1">
            <a:spLocks noGrp="1"/>
          </p:cNvSpPr>
          <p:nvPr>
            <p:ph type="title"/>
          </p:nvPr>
        </p:nvSpPr>
        <p:spPr>
          <a:xfrm>
            <a:off x="348313" y="30930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Adjunct Professor</a:t>
            </a:r>
            <a:endParaRPr/>
          </a:p>
        </p:txBody>
      </p:sp>
      <p:sp>
        <p:nvSpPr>
          <p:cNvPr id="985" name="Google Shape;985;p117"/>
          <p:cNvSpPr txBox="1">
            <a:spLocks noGrp="1"/>
          </p:cNvSpPr>
          <p:nvPr>
            <p:ph type="title" idx="19"/>
          </p:nvPr>
        </p:nvSpPr>
        <p:spPr>
          <a:xfrm>
            <a:off x="230900" y="454775"/>
            <a:ext cx="44064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Jim DeTerra</a:t>
            </a:r>
            <a:endParaRPr/>
          </a:p>
        </p:txBody>
      </p:sp>
      <p:cxnSp>
        <p:nvCxnSpPr>
          <p:cNvPr id="986" name="Google Shape;986;p117"/>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987" name="Google Shape;987;p117"/>
          <p:cNvPicPr preferRelativeResize="0"/>
          <p:nvPr/>
        </p:nvPicPr>
        <p:blipFill>
          <a:blip r:embed="rId5">
            <a:alphaModFix/>
          </a:blip>
          <a:stretch>
            <a:fillRect/>
          </a:stretch>
        </p:blipFill>
        <p:spPr>
          <a:xfrm>
            <a:off x="540938" y="1070363"/>
            <a:ext cx="2015575" cy="2060299"/>
          </a:xfrm>
          <a:prstGeom prst="rect">
            <a:avLst/>
          </a:prstGeom>
          <a:noFill/>
          <a:ln>
            <a:noFill/>
          </a:ln>
          <a:effectLst>
            <a:outerShdw blurRad="57150" dist="19050" dir="5400000" algn="bl" rotWithShape="0">
              <a:srgbClr val="000000">
                <a:alpha val="50000"/>
              </a:srgbClr>
            </a:outerShdw>
          </a:effectLst>
        </p:spPr>
      </p:pic>
      <p:sp>
        <p:nvSpPr>
          <p:cNvPr id="988" name="Google Shape;988;p117"/>
          <p:cNvSpPr txBox="1">
            <a:spLocks noGrp="1"/>
          </p:cNvSpPr>
          <p:nvPr>
            <p:ph type="body" idx="15"/>
          </p:nvPr>
        </p:nvSpPr>
        <p:spPr>
          <a:xfrm>
            <a:off x="348325" y="3418500"/>
            <a:ext cx="2279400" cy="573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BA Music Education,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MS Computer Science,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Master Beekeeper, Cornell University</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p:txBody>
      </p:sp>
      <p:sp>
        <p:nvSpPr>
          <p:cNvPr id="989" name="Google Shape;989;p117"/>
          <p:cNvSpPr txBox="1"/>
          <p:nvPr/>
        </p:nvSpPr>
        <p:spPr>
          <a:xfrm>
            <a:off x="348325" y="3823350"/>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solidFill>
                  <a:schemeClr val="dk2"/>
                </a:solidFill>
                <a:latin typeface="Space Grotesk Medium"/>
                <a:ea typeface="Space Grotesk Medium"/>
                <a:cs typeface="Space Grotesk Medium"/>
                <a:sym typeface="Space Grotesk Medium"/>
              </a:rPr>
              <a:t>PhD Artificial Intelligence, MSU  </a:t>
            </a:r>
            <a:r>
              <a:rPr lang="en" sz="800" b="1" i="1">
                <a:solidFill>
                  <a:schemeClr val="accent5"/>
                </a:solidFill>
                <a:latin typeface="Space Grotesk"/>
                <a:ea typeface="Space Grotesk"/>
                <a:cs typeface="Space Grotesk"/>
                <a:sym typeface="Space Grotesk"/>
              </a:rPr>
              <a:t>In Progress</a:t>
            </a:r>
            <a:endParaRPr b="1" i="1">
              <a:solidFill>
                <a:schemeClr val="accent5"/>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53"/>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Custom Instructions</a:t>
            </a:r>
            <a:endParaRPr/>
          </a:p>
        </p:txBody>
      </p:sp>
      <p:sp>
        <p:nvSpPr>
          <p:cNvPr id="1570" name="Google Shape;1570;p153"/>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Custom instructions are personalized guidelines that users can set for AI assistants like Claude or Chat GPT to tailor their responses to specific preferences, needs, or contexts. </a:t>
            </a:r>
            <a:r>
              <a:rPr lang="en" sz="1400" b="1">
                <a:solidFill>
                  <a:srgbClr val="282C34"/>
                </a:solidFill>
                <a:latin typeface="Arial"/>
                <a:ea typeface="Arial"/>
                <a:cs typeface="Arial"/>
                <a:sym typeface="Arial"/>
              </a:rPr>
              <a:t>These instructions persist across conversations</a:t>
            </a:r>
            <a:r>
              <a:rPr lang="en" sz="1400">
                <a:solidFill>
                  <a:srgbClr val="282C34"/>
                </a:solidFill>
                <a:latin typeface="Arial"/>
                <a:ea typeface="Arial"/>
                <a:cs typeface="Arial"/>
                <a:sym typeface="Arial"/>
              </a:rPr>
              <a:t>, functioning as standing preferences that shape how the AI interacts with you.</a:t>
            </a:r>
            <a:endParaRPr sz="1400">
              <a:solidFill>
                <a:srgbClr val="282C34"/>
              </a:solidFill>
              <a:latin typeface="Arial"/>
              <a:ea typeface="Arial"/>
              <a:cs typeface="Arial"/>
              <a:sym typeface="Arial"/>
            </a:endParaRPr>
          </a:p>
        </p:txBody>
      </p:sp>
      <p:sp>
        <p:nvSpPr>
          <p:cNvPr id="1571" name="Google Shape;1571;p153"/>
          <p:cNvSpPr txBox="1"/>
          <p:nvPr/>
        </p:nvSpPr>
        <p:spPr>
          <a:xfrm>
            <a:off x="4675900" y="100200"/>
            <a:ext cx="4330800" cy="514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1. Carefully evaluate every question from me, and determine the most appropriate field of study related to it</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2. Determine the occupation of the expert that would give the best answer</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3. Adopt the role of that expert and respond to my question utilizing the experience, vocabulary, knowledge and understanding of that expert's field of study</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4. Before answering, ask me questions that you know will help you provide a better answer to my initial question.</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**Expert**: [your assumed expert role]</a:t>
            </a:r>
            <a:endParaRPr>
              <a:solidFill>
                <a:schemeClr val="lt1"/>
              </a:solidFill>
            </a:endParaRPr>
          </a:p>
          <a:p>
            <a:pPr marL="0" lvl="0" indent="0" algn="l" rtl="0">
              <a:spcBef>
                <a:spcPts val="0"/>
              </a:spcBef>
              <a:spcAft>
                <a:spcPts val="0"/>
              </a:spcAft>
              <a:buNone/>
            </a:pPr>
            <a:r>
              <a:rPr lang="en">
                <a:solidFill>
                  <a:schemeClr val="lt1"/>
                </a:solidFill>
              </a:rPr>
              <a:t>**Objective**: [single concise sentence describing your current objective]</a:t>
            </a:r>
            <a:endParaRPr>
              <a:solidFill>
                <a:schemeClr val="lt1"/>
              </a:solidFill>
            </a:endParaRPr>
          </a:p>
          <a:p>
            <a:pPr marL="0" lvl="0" indent="0" algn="l" rtl="0">
              <a:spcBef>
                <a:spcPts val="0"/>
              </a:spcBef>
              <a:spcAft>
                <a:spcPts val="0"/>
              </a:spcAft>
              <a:buNone/>
            </a:pPr>
            <a:r>
              <a:rPr lang="en">
                <a:solidFill>
                  <a:schemeClr val="lt1"/>
                </a:solidFill>
              </a:rPr>
              <a:t>**Assumptions**: [your assumptions about my question, intent, and context]</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[your response]</a:t>
            </a:r>
            <a:endParaRPr>
              <a:solidFill>
                <a:schemeClr val="lt1"/>
              </a:solidFill>
            </a:endParaRPr>
          </a:p>
        </p:txBody>
      </p:sp>
      <p:sp>
        <p:nvSpPr>
          <p:cNvPr id="1572" name="Google Shape;1572;p153"/>
          <p:cNvSpPr txBox="1"/>
          <p:nvPr/>
        </p:nvSpPr>
        <p:spPr>
          <a:xfrm>
            <a:off x="502950" y="4070025"/>
            <a:ext cx="3570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My Custom Instructions</a:t>
            </a:r>
            <a:endParaRPr sz="2000" b="1">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54"/>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Custom Instructions</a:t>
            </a:r>
            <a:endParaRPr/>
          </a:p>
        </p:txBody>
      </p:sp>
      <p:sp>
        <p:nvSpPr>
          <p:cNvPr id="1578" name="Google Shape;1578;p154"/>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Custom instructions are personalized guidelines that users can set for AI assistants like Claude or Chat GPT to tailor their responses to specific preferences, needs, or contexts. </a:t>
            </a:r>
            <a:r>
              <a:rPr lang="en" sz="1400" b="1">
                <a:solidFill>
                  <a:srgbClr val="282C34"/>
                </a:solidFill>
                <a:latin typeface="Arial"/>
                <a:ea typeface="Arial"/>
                <a:cs typeface="Arial"/>
                <a:sym typeface="Arial"/>
              </a:rPr>
              <a:t>These instructions persist across conversations</a:t>
            </a:r>
            <a:r>
              <a:rPr lang="en" sz="1400">
                <a:solidFill>
                  <a:srgbClr val="282C34"/>
                </a:solidFill>
                <a:latin typeface="Arial"/>
                <a:ea typeface="Arial"/>
                <a:cs typeface="Arial"/>
                <a:sym typeface="Arial"/>
              </a:rPr>
              <a:t>, functioning as standing preferences that shape how the AI interacts with you.</a:t>
            </a:r>
            <a:endParaRPr sz="1400">
              <a:solidFill>
                <a:srgbClr val="282C34"/>
              </a:solidFill>
              <a:latin typeface="Arial"/>
              <a:ea typeface="Arial"/>
              <a:cs typeface="Arial"/>
              <a:sym typeface="Arial"/>
            </a:endParaRPr>
          </a:p>
        </p:txBody>
      </p:sp>
      <p:sp>
        <p:nvSpPr>
          <p:cNvPr id="1579" name="Google Shape;1579;p154"/>
          <p:cNvSpPr txBox="1"/>
          <p:nvPr/>
        </p:nvSpPr>
        <p:spPr>
          <a:xfrm>
            <a:off x="4698175" y="1080100"/>
            <a:ext cx="4319700" cy="395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500" b="1">
                <a:solidFill>
                  <a:schemeClr val="lt1"/>
                </a:solidFill>
              </a:rPr>
              <a:t>Expert</a:t>
            </a:r>
            <a:r>
              <a:rPr lang="en" sz="1500">
                <a:solidFill>
                  <a:schemeClr val="lt1"/>
                </a:solidFill>
              </a:rPr>
              <a:t>: Music Theorist </a:t>
            </a:r>
            <a:endParaRPr sz="1500">
              <a:solidFill>
                <a:schemeClr val="lt1"/>
              </a:solidFill>
            </a:endParaRPr>
          </a:p>
          <a:p>
            <a:pPr marL="0" lvl="0" indent="0" algn="l" rtl="0">
              <a:lnSpc>
                <a:spcPct val="115000"/>
              </a:lnSpc>
              <a:spcBef>
                <a:spcPts val="1200"/>
              </a:spcBef>
              <a:spcAft>
                <a:spcPts val="0"/>
              </a:spcAft>
              <a:buNone/>
            </a:pPr>
            <a:r>
              <a:rPr lang="en" sz="1500" b="1">
                <a:solidFill>
                  <a:schemeClr val="lt1"/>
                </a:solidFill>
              </a:rPr>
              <a:t>Objective</a:t>
            </a:r>
            <a:r>
              <a:rPr lang="en" sz="1500">
                <a:solidFill>
                  <a:schemeClr val="lt1"/>
                </a:solidFill>
              </a:rPr>
              <a:t>: Explain the concept of inversions for extended chords </a:t>
            </a:r>
            <a:endParaRPr sz="1500">
              <a:solidFill>
                <a:schemeClr val="lt1"/>
              </a:solidFill>
            </a:endParaRPr>
          </a:p>
          <a:p>
            <a:pPr marL="0" lvl="0" indent="0" algn="l" rtl="0">
              <a:lnSpc>
                <a:spcPct val="115000"/>
              </a:lnSpc>
              <a:spcBef>
                <a:spcPts val="1200"/>
              </a:spcBef>
              <a:spcAft>
                <a:spcPts val="0"/>
              </a:spcAft>
              <a:buNone/>
            </a:pPr>
            <a:r>
              <a:rPr lang="en" sz="1500" b="1">
                <a:solidFill>
                  <a:schemeClr val="lt1"/>
                </a:solidFill>
              </a:rPr>
              <a:t>Assumptions</a:t>
            </a:r>
            <a:r>
              <a:rPr lang="en" sz="1500">
                <a:solidFill>
                  <a:schemeClr val="lt1"/>
                </a:solidFill>
              </a:rPr>
              <a:t>: You're curious about the theoretical possibilities of applying inversions to complex extended chords like Cm11</a:t>
            </a:r>
            <a:endParaRPr sz="1500">
              <a:solidFill>
                <a:schemeClr val="lt1"/>
              </a:solidFill>
            </a:endParaRPr>
          </a:p>
          <a:p>
            <a:pPr marL="0" lvl="0" indent="0" algn="l" rtl="0">
              <a:lnSpc>
                <a:spcPct val="115000"/>
              </a:lnSpc>
              <a:spcBef>
                <a:spcPts val="1200"/>
              </a:spcBef>
              <a:spcAft>
                <a:spcPts val="0"/>
              </a:spcAft>
              <a:buNone/>
            </a:pPr>
            <a:r>
              <a:rPr lang="en" sz="1500" b="1">
                <a:solidFill>
                  <a:srgbClr val="FF9900"/>
                </a:solidFill>
              </a:rPr>
              <a:t>In music theory, while all chords can technically be inverted, inversions become increasingly complex and less common as chords become more extended.</a:t>
            </a:r>
            <a:endParaRPr sz="1500" b="1">
              <a:solidFill>
                <a:srgbClr val="FF9900"/>
              </a:solidFill>
            </a:endParaRPr>
          </a:p>
          <a:p>
            <a:pPr marL="0" lvl="0" indent="0" algn="l" rtl="0">
              <a:lnSpc>
                <a:spcPct val="115000"/>
              </a:lnSpc>
              <a:spcBef>
                <a:spcPts val="1200"/>
              </a:spcBef>
              <a:spcAft>
                <a:spcPts val="1200"/>
              </a:spcAft>
              <a:buNone/>
            </a:pPr>
            <a:r>
              <a:rPr lang="en" sz="1500" b="1">
                <a:solidFill>
                  <a:srgbClr val="FF9900"/>
                </a:solidFill>
              </a:rPr>
              <a:t>For a Cm11 chord, the notes are: C (root), E♭ (♭3), G (5), B♭ (♭7), D (9), F (11)  …</a:t>
            </a:r>
            <a:endParaRPr sz="1500" b="1">
              <a:solidFill>
                <a:srgbClr val="FF9900"/>
              </a:solidFill>
            </a:endParaRPr>
          </a:p>
        </p:txBody>
      </p:sp>
      <p:sp>
        <p:nvSpPr>
          <p:cNvPr id="1580" name="Google Shape;1580;p154"/>
          <p:cNvSpPr txBox="1"/>
          <p:nvPr/>
        </p:nvSpPr>
        <p:spPr>
          <a:xfrm>
            <a:off x="4648075" y="133600"/>
            <a:ext cx="4419900" cy="9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50">
                <a:solidFill>
                  <a:schemeClr val="accent5"/>
                </a:solidFill>
                <a:latin typeface="Roboto"/>
                <a:ea typeface="Roboto"/>
                <a:cs typeface="Roboto"/>
                <a:sym typeface="Roboto"/>
              </a:rPr>
              <a:t>“</a:t>
            </a:r>
            <a:r>
              <a:rPr lang="en" sz="1650" b="1">
                <a:solidFill>
                  <a:schemeClr val="accent5"/>
                </a:solidFill>
                <a:latin typeface="Roboto"/>
                <a:ea typeface="Roboto"/>
                <a:cs typeface="Roboto"/>
                <a:sym typeface="Roboto"/>
              </a:rPr>
              <a:t>Can all chords be in 1st, 2nd, or 3rd inv?  for example, a Cm11 - what is a Cm11 in 1st inversion?</a:t>
            </a:r>
            <a:r>
              <a:rPr lang="en" sz="1650">
                <a:solidFill>
                  <a:schemeClr val="accent5"/>
                </a:solidFill>
                <a:latin typeface="Roboto"/>
                <a:ea typeface="Roboto"/>
                <a:cs typeface="Roboto"/>
                <a:sym typeface="Roboto"/>
              </a:rPr>
              <a:t>”</a:t>
            </a:r>
            <a:endParaRPr sz="1900">
              <a:solidFill>
                <a:schemeClr val="accent5"/>
              </a:solidFill>
            </a:endParaRPr>
          </a:p>
        </p:txBody>
      </p:sp>
      <p:sp>
        <p:nvSpPr>
          <p:cNvPr id="1581" name="Google Shape;1581;p154"/>
          <p:cNvSpPr/>
          <p:nvPr/>
        </p:nvSpPr>
        <p:spPr>
          <a:xfrm>
            <a:off x="4642500" y="1124450"/>
            <a:ext cx="4397700" cy="19707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55"/>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Custom Instructions</a:t>
            </a:r>
            <a:endParaRPr/>
          </a:p>
        </p:txBody>
      </p:sp>
      <p:sp>
        <p:nvSpPr>
          <p:cNvPr id="1587" name="Google Shape;1587;p155"/>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Custom instructions are personalized guidelines that users can set for AI assistants like Claude or Chat GPT to tailor their responses to specific preferences, needs, or contexts. </a:t>
            </a:r>
            <a:r>
              <a:rPr lang="en" sz="1400" b="1">
                <a:solidFill>
                  <a:srgbClr val="282C34"/>
                </a:solidFill>
                <a:latin typeface="Arial"/>
                <a:ea typeface="Arial"/>
                <a:cs typeface="Arial"/>
                <a:sym typeface="Arial"/>
              </a:rPr>
              <a:t>These instructions persist across conversations</a:t>
            </a:r>
            <a:r>
              <a:rPr lang="en" sz="1400">
                <a:solidFill>
                  <a:srgbClr val="282C34"/>
                </a:solidFill>
                <a:latin typeface="Arial"/>
                <a:ea typeface="Arial"/>
                <a:cs typeface="Arial"/>
                <a:sym typeface="Arial"/>
              </a:rPr>
              <a:t>, functioning as standing preferences that shape how the AI interacts with you.</a:t>
            </a:r>
            <a:endParaRPr sz="1400">
              <a:solidFill>
                <a:srgbClr val="282C34"/>
              </a:solidFill>
              <a:latin typeface="Arial"/>
              <a:ea typeface="Arial"/>
              <a:cs typeface="Arial"/>
              <a:sym typeface="Arial"/>
            </a:endParaRPr>
          </a:p>
        </p:txBody>
      </p:sp>
      <p:sp>
        <p:nvSpPr>
          <p:cNvPr id="1588" name="Google Shape;1588;p155"/>
          <p:cNvSpPr txBox="1"/>
          <p:nvPr/>
        </p:nvSpPr>
        <p:spPr>
          <a:xfrm>
            <a:off x="4639050" y="731325"/>
            <a:ext cx="4323000" cy="364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rPr>
              <a:t>1. Custom Instructions can be set to include department's citation style guide and feedback policies</a:t>
            </a:r>
            <a:endParaRPr sz="1500">
              <a:solidFill>
                <a:schemeClr val="lt1"/>
              </a:solidFill>
            </a:endParaRPr>
          </a:p>
          <a:p>
            <a:pPr marL="0" lvl="0" indent="0" algn="l" rtl="0">
              <a:spcBef>
                <a:spcPts val="0"/>
              </a:spcBef>
              <a:spcAft>
                <a:spcPts val="0"/>
              </a:spcAft>
              <a:buNone/>
            </a:pP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Generate feedback for a student's essay that lacks proper citations, following our department's guidelines</a:t>
            </a:r>
            <a:endParaRPr sz="1500">
              <a:solidFill>
                <a:schemeClr val="lt1"/>
              </a:solidFill>
            </a:endParaRPr>
          </a:p>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None/>
            </a:pPr>
            <a:r>
              <a:rPr lang="en" sz="1500">
                <a:solidFill>
                  <a:schemeClr val="lt1"/>
                </a:solidFill>
              </a:rPr>
              <a:t>2. Based on these three examples of my previous feedback: [examples]</a:t>
            </a:r>
            <a:endParaRPr sz="1500">
              <a:solidFill>
                <a:schemeClr val="lt1"/>
              </a:solidFill>
            </a:endParaRPr>
          </a:p>
          <a:p>
            <a:pPr marL="0" lvl="0" indent="0" algn="l" rtl="0">
              <a:spcBef>
                <a:spcPts val="0"/>
              </a:spcBef>
              <a:spcAft>
                <a:spcPts val="0"/>
              </a:spcAft>
              <a:buNone/>
            </a:pP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Generate similar feedback for a student's essay with citation issues, maintaining my supportive yet direct tone</a:t>
            </a:r>
            <a:endParaRPr sz="1500">
              <a:solidFill>
                <a:schemeClr val="lt1"/>
              </a:solidFill>
            </a:endParaRPr>
          </a:p>
          <a:p>
            <a:pPr marL="0" lvl="0" indent="0" algn="l" rtl="0">
              <a:spcBef>
                <a:spcPts val="0"/>
              </a:spcBef>
              <a:spcAft>
                <a:spcPts val="0"/>
              </a:spcAft>
              <a:buNone/>
            </a:pPr>
            <a:endParaRPr sz="1500">
              <a:solidFill>
                <a:schemeClr val="lt1"/>
              </a:solidFill>
            </a:endParaRPr>
          </a:p>
        </p:txBody>
      </p:sp>
      <p:sp>
        <p:nvSpPr>
          <p:cNvPr id="1589" name="Google Shape;1589;p155"/>
          <p:cNvSpPr txBox="1"/>
          <p:nvPr/>
        </p:nvSpPr>
        <p:spPr>
          <a:xfrm>
            <a:off x="4639050" y="128900"/>
            <a:ext cx="3570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rPr>
              <a:t>Examples</a:t>
            </a:r>
            <a:endParaRPr sz="2000" b="1">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156"/>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Assignment Creation</a:t>
            </a:r>
            <a:endParaRPr b="1"/>
          </a:p>
        </p:txBody>
      </p:sp>
      <p:sp>
        <p:nvSpPr>
          <p:cNvPr id="1595" name="Google Shape;1595;p156"/>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57"/>
          <p:cNvSpPr/>
          <p:nvPr/>
        </p:nvSpPr>
        <p:spPr>
          <a:xfrm>
            <a:off x="2091450" y="3284925"/>
            <a:ext cx="1826100" cy="745500"/>
          </a:xfrm>
          <a:prstGeom prst="wedgeRoundRectCallout">
            <a:avLst>
              <a:gd name="adj1" fmla="val -42042"/>
              <a:gd name="adj2" fmla="val 74651"/>
              <a:gd name="adj3"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601" name="Google Shape;1601;p157"/>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02" name="Google Shape;1602;p157"/>
          <p:cNvSpPr txBox="1">
            <a:spLocks noGrp="1"/>
          </p:cNvSpPr>
          <p:nvPr>
            <p:ph type="subTitle" idx="1"/>
          </p:nvPr>
        </p:nvSpPr>
        <p:spPr>
          <a:xfrm>
            <a:off x="265500" y="2082025"/>
            <a:ext cx="4045200" cy="11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research assignment for our  Environmental Science course.</a:t>
            </a:r>
            <a:endParaRPr sz="1400">
              <a:solidFill>
                <a:srgbClr val="282C34"/>
              </a:solidFill>
              <a:latin typeface="Arial"/>
              <a:ea typeface="Arial"/>
              <a:cs typeface="Arial"/>
              <a:sym typeface="Arial"/>
            </a:endParaRPr>
          </a:p>
          <a:p>
            <a:pPr marL="0" lvl="0" indent="0" algn="ctr" rtl="0">
              <a:spcBef>
                <a:spcPts val="0"/>
              </a:spcBef>
              <a:spcAft>
                <a:spcPts val="0"/>
              </a:spcAft>
              <a:buNone/>
            </a:pPr>
            <a:endParaRPr sz="1400">
              <a:solidFill>
                <a:srgbClr val="282C34"/>
              </a:solidFill>
              <a:latin typeface="Arial"/>
              <a:ea typeface="Arial"/>
              <a:cs typeface="Arial"/>
              <a:sym typeface="Arial"/>
            </a:endParaRPr>
          </a:p>
          <a:p>
            <a:pPr marL="0" lvl="0" indent="0" algn="ctr" rtl="0">
              <a:spcBef>
                <a:spcPts val="0"/>
              </a:spcBef>
              <a:spcAft>
                <a:spcPts val="0"/>
              </a:spcAft>
              <a:buNone/>
            </a:pPr>
            <a:r>
              <a:rPr lang="en" sz="1400">
                <a:solidFill>
                  <a:srgbClr val="282C34"/>
                </a:solidFill>
                <a:latin typeface="Arial"/>
                <a:ea typeface="Arial"/>
                <a:cs typeface="Arial"/>
                <a:sym typeface="Arial"/>
              </a:rPr>
              <a:t>Let’s start simple.</a:t>
            </a:r>
            <a:endParaRPr sz="1400">
              <a:solidFill>
                <a:srgbClr val="282C34"/>
              </a:solidFill>
              <a:latin typeface="Arial"/>
              <a:ea typeface="Arial"/>
              <a:cs typeface="Arial"/>
              <a:sym typeface="Arial"/>
            </a:endParaRPr>
          </a:p>
        </p:txBody>
      </p:sp>
      <p:sp>
        <p:nvSpPr>
          <p:cNvPr id="1603" name="Google Shape;1603;p157"/>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604" name="Google Shape;1604;p157"/>
          <p:cNvSpPr txBox="1"/>
          <p:nvPr/>
        </p:nvSpPr>
        <p:spPr>
          <a:xfrm>
            <a:off x="4792125" y="622925"/>
            <a:ext cx="4141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Design a comprehensive undergraduate research paper assignment focused on climate change for a 200-level Environmental Science course. The assignment should challenge students to engage deeply with climate science while developing their research and analytical skills.</a:t>
            </a:r>
            <a:endParaRPr>
              <a:solidFill>
                <a:schemeClr val="lt1"/>
              </a:solidFill>
            </a:endParaRPr>
          </a:p>
        </p:txBody>
      </p:sp>
      <p:pic>
        <p:nvPicPr>
          <p:cNvPr id="1605" name="Google Shape;1605;p157"/>
          <p:cNvPicPr preferRelativeResize="0"/>
          <p:nvPr/>
        </p:nvPicPr>
        <p:blipFill>
          <a:blip r:embed="rId3">
            <a:alphaModFix/>
          </a:blip>
          <a:stretch>
            <a:fillRect/>
          </a:stretch>
        </p:blipFill>
        <p:spPr>
          <a:xfrm>
            <a:off x="1178950" y="3653575"/>
            <a:ext cx="857250" cy="1257300"/>
          </a:xfrm>
          <a:prstGeom prst="rect">
            <a:avLst/>
          </a:prstGeom>
          <a:noFill/>
          <a:ln>
            <a:noFill/>
          </a:ln>
        </p:spPr>
      </p:pic>
      <p:sp>
        <p:nvSpPr>
          <p:cNvPr id="1606" name="Google Shape;1606;p157"/>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07" name="Google Shape;1607;p157"/>
          <p:cNvSpPr txBox="1"/>
          <p:nvPr/>
        </p:nvSpPr>
        <p:spPr>
          <a:xfrm>
            <a:off x="5108175" y="2100425"/>
            <a:ext cx="3509700" cy="2986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9900"/>
                </a:solidFill>
              </a:rPr>
              <a:t>Makes no mention of the material we’ve gone over in class.</a:t>
            </a:r>
            <a:endParaRPr b="1">
              <a:solidFill>
                <a:srgbClr val="FF9900"/>
              </a:solidFill>
            </a:endParaRPr>
          </a:p>
          <a:p>
            <a:pPr marL="0" lvl="0" indent="0" algn="ctr" rtl="0">
              <a:spcBef>
                <a:spcPts val="0"/>
              </a:spcBef>
              <a:spcAft>
                <a:spcPts val="0"/>
              </a:spcAft>
              <a:buNone/>
            </a:pPr>
            <a:endParaRPr b="1">
              <a:solidFill>
                <a:srgbClr val="FF9900"/>
              </a:solidFill>
            </a:endParaRPr>
          </a:p>
          <a:p>
            <a:pPr marL="0" lvl="0" indent="0" algn="ctr" rtl="0">
              <a:spcBef>
                <a:spcPts val="0"/>
              </a:spcBef>
              <a:spcAft>
                <a:spcPts val="0"/>
              </a:spcAft>
              <a:buNone/>
            </a:pPr>
            <a:r>
              <a:rPr lang="en" b="1">
                <a:solidFill>
                  <a:srgbClr val="FF9900"/>
                </a:solidFill>
              </a:rPr>
              <a:t>Does not mention learning objectives.</a:t>
            </a:r>
            <a:endParaRPr b="1">
              <a:solidFill>
                <a:srgbClr val="FF9900"/>
              </a:solidFill>
            </a:endParaRPr>
          </a:p>
          <a:p>
            <a:pPr marL="0" lvl="0" indent="0" algn="ctr" rtl="0">
              <a:spcBef>
                <a:spcPts val="0"/>
              </a:spcBef>
              <a:spcAft>
                <a:spcPts val="0"/>
              </a:spcAft>
              <a:buNone/>
            </a:pPr>
            <a:endParaRPr b="1">
              <a:solidFill>
                <a:srgbClr val="FF9900"/>
              </a:solidFill>
            </a:endParaRPr>
          </a:p>
          <a:p>
            <a:pPr marL="0" lvl="0" indent="0" algn="ctr" rtl="0">
              <a:spcBef>
                <a:spcPts val="0"/>
              </a:spcBef>
              <a:spcAft>
                <a:spcPts val="0"/>
              </a:spcAft>
              <a:buNone/>
            </a:pPr>
            <a:r>
              <a:rPr lang="en" b="1">
                <a:solidFill>
                  <a:srgbClr val="FF9900"/>
                </a:solidFill>
              </a:rPr>
              <a:t>Does not mention assignment parameters.</a:t>
            </a:r>
            <a:endParaRPr b="1">
              <a:solidFill>
                <a:srgbClr val="FF9900"/>
              </a:solidFill>
            </a:endParaRPr>
          </a:p>
          <a:p>
            <a:pPr marL="0" lvl="0" indent="0" algn="ctr" rtl="0">
              <a:spcBef>
                <a:spcPts val="0"/>
              </a:spcBef>
              <a:spcAft>
                <a:spcPts val="0"/>
              </a:spcAft>
              <a:buNone/>
            </a:pPr>
            <a:endParaRPr b="1">
              <a:solidFill>
                <a:srgbClr val="FF9900"/>
              </a:solidFill>
            </a:endParaRPr>
          </a:p>
          <a:p>
            <a:pPr marL="0" lvl="0" indent="0" algn="ctr" rtl="0">
              <a:spcBef>
                <a:spcPts val="0"/>
              </a:spcBef>
              <a:spcAft>
                <a:spcPts val="0"/>
              </a:spcAft>
              <a:buNone/>
            </a:pPr>
            <a:r>
              <a:rPr lang="en" b="1">
                <a:solidFill>
                  <a:srgbClr val="FF9900"/>
                </a:solidFill>
              </a:rPr>
              <a:t>Does not mention timeline.</a:t>
            </a:r>
            <a:endParaRPr b="1">
              <a:solidFill>
                <a:srgbClr val="FF9900"/>
              </a:solidFill>
            </a:endParaRPr>
          </a:p>
          <a:p>
            <a:pPr marL="0" lvl="0" indent="0" algn="ctr" rtl="0">
              <a:spcBef>
                <a:spcPts val="0"/>
              </a:spcBef>
              <a:spcAft>
                <a:spcPts val="0"/>
              </a:spcAft>
              <a:buNone/>
            </a:pPr>
            <a:endParaRPr b="1">
              <a:solidFill>
                <a:srgbClr val="FF9900"/>
              </a:solidFill>
            </a:endParaRPr>
          </a:p>
          <a:p>
            <a:pPr marL="0" lvl="0" indent="0" algn="ctr" rtl="0">
              <a:spcBef>
                <a:spcPts val="0"/>
              </a:spcBef>
              <a:spcAft>
                <a:spcPts val="0"/>
              </a:spcAft>
              <a:buNone/>
            </a:pPr>
            <a:r>
              <a:rPr lang="en" b="1">
                <a:solidFill>
                  <a:srgbClr val="FF9900"/>
                </a:solidFill>
              </a:rPr>
              <a:t>Does not mention supporting materials.</a:t>
            </a:r>
            <a:endParaRPr b="1">
              <a:solidFill>
                <a:srgbClr val="FF9900"/>
              </a:solidFill>
            </a:endParaRPr>
          </a:p>
          <a:p>
            <a:pPr marL="0" lvl="0" indent="0" algn="ctr" rtl="0">
              <a:spcBef>
                <a:spcPts val="0"/>
              </a:spcBef>
              <a:spcAft>
                <a:spcPts val="0"/>
              </a:spcAft>
              <a:buNone/>
            </a:pPr>
            <a:endParaRPr b="1">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0"/>
                                        </p:tgtEl>
                                        <p:attrNameLst>
                                          <p:attrName>style.visibility</p:attrName>
                                        </p:attrNameLst>
                                      </p:cBhvr>
                                      <p:to>
                                        <p:strVal val="visible"/>
                                      </p:to>
                                    </p:set>
                                    <p:animEffect transition="in" filter="fade">
                                      <p:cBhvr>
                                        <p:cTn id="7" dur="1000"/>
                                        <p:tgtEl>
                                          <p:spTgt spid="1600"/>
                                        </p:tgtEl>
                                      </p:cBhvr>
                                    </p:animEffect>
                                  </p:childTnLst>
                                </p:cTn>
                              </p:par>
                              <p:par>
                                <p:cTn id="8" presetID="10" presetClass="entr" presetSubtype="0" fill="hold" nodeType="withEffect">
                                  <p:stCondLst>
                                    <p:cond delay="0"/>
                                  </p:stCondLst>
                                  <p:childTnLst>
                                    <p:set>
                                      <p:cBhvr>
                                        <p:cTn id="9" dur="1" fill="hold">
                                          <p:stCondLst>
                                            <p:cond delay="0"/>
                                          </p:stCondLst>
                                        </p:cTn>
                                        <p:tgtEl>
                                          <p:spTgt spid="1605"/>
                                        </p:tgtEl>
                                        <p:attrNameLst>
                                          <p:attrName>style.visibility</p:attrName>
                                        </p:attrNameLst>
                                      </p:cBhvr>
                                      <p:to>
                                        <p:strVal val="visible"/>
                                      </p:to>
                                    </p:set>
                                    <p:animEffect transition="in" filter="fade">
                                      <p:cBhvr>
                                        <p:cTn id="10" dur="1000"/>
                                        <p:tgtEl>
                                          <p:spTgt spid="1605"/>
                                        </p:tgtEl>
                                      </p:cBhvr>
                                    </p:animEffect>
                                  </p:childTnLst>
                                </p:cTn>
                              </p:par>
                              <p:par>
                                <p:cTn id="11" presetID="10" presetClass="entr" presetSubtype="0" fill="hold" nodeType="withEffect">
                                  <p:stCondLst>
                                    <p:cond delay="0"/>
                                  </p:stCondLst>
                                  <p:childTnLst>
                                    <p:set>
                                      <p:cBhvr>
                                        <p:cTn id="12" dur="1" fill="hold">
                                          <p:stCondLst>
                                            <p:cond delay="0"/>
                                          </p:stCondLst>
                                        </p:cTn>
                                        <p:tgtEl>
                                          <p:spTgt spid="1606"/>
                                        </p:tgtEl>
                                        <p:attrNameLst>
                                          <p:attrName>style.visibility</p:attrName>
                                        </p:attrNameLst>
                                      </p:cBhvr>
                                      <p:to>
                                        <p:strVal val="visible"/>
                                      </p:to>
                                    </p:set>
                                    <p:animEffect transition="in" filter="fade">
                                      <p:cBhvr>
                                        <p:cTn id="13" dur="1000"/>
                                        <p:tgtEl>
                                          <p:spTgt spid="160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607"/>
                                        </p:tgtEl>
                                        <p:attrNameLst>
                                          <p:attrName>style.visibility</p:attrName>
                                        </p:attrNameLst>
                                      </p:cBhvr>
                                      <p:to>
                                        <p:strVal val="visible"/>
                                      </p:to>
                                    </p:set>
                                    <p:animEffect transition="in" filter="fade">
                                      <p:cBhvr>
                                        <p:cTn id="17" dur="1000"/>
                                        <p:tgtEl>
                                          <p:spTgt spid="1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58"/>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13" name="Google Shape;1613;p158"/>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research assignment for our  Environmental Science course.</a:t>
            </a:r>
            <a:endParaRPr sz="1400">
              <a:solidFill>
                <a:srgbClr val="282C34"/>
              </a:solidFill>
              <a:latin typeface="Arial"/>
              <a:ea typeface="Arial"/>
              <a:cs typeface="Arial"/>
              <a:sym typeface="Arial"/>
            </a:endParaRPr>
          </a:p>
        </p:txBody>
      </p:sp>
      <p:sp>
        <p:nvSpPr>
          <p:cNvPr id="1614" name="Google Shape;1614;p158"/>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615" name="Google Shape;1615;p158"/>
          <p:cNvSpPr txBox="1"/>
          <p:nvPr/>
        </p:nvSpPr>
        <p:spPr>
          <a:xfrm>
            <a:off x="4792125" y="622925"/>
            <a:ext cx="41418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Design a comprehensive undergraduate research paper assignment focused on climate change for a 200-level Environmental Science course. The assignment should challenge students to engage deeply with climate science while developing their research and analytical skills.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Please include: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1. Learning Objectives</a:t>
            </a:r>
            <a:endParaRPr b="1">
              <a:solidFill>
                <a:schemeClr val="lt1"/>
              </a:solidFill>
            </a:endParaRPr>
          </a:p>
          <a:p>
            <a:pPr marL="0" lvl="0" indent="0" algn="l" rtl="0">
              <a:spcBef>
                <a:spcPts val="0"/>
              </a:spcBef>
              <a:spcAft>
                <a:spcPts val="0"/>
              </a:spcAft>
              <a:buNone/>
            </a:pPr>
            <a:r>
              <a:rPr lang="en" b="1">
                <a:solidFill>
                  <a:schemeClr val="lt1"/>
                </a:solidFill>
              </a:rPr>
              <a:t>   - Specify 4-5 measurable outcomes</a:t>
            </a:r>
            <a:endParaRPr b="1">
              <a:solidFill>
                <a:schemeClr val="lt1"/>
              </a:solidFill>
            </a:endParaRPr>
          </a:p>
          <a:p>
            <a:pPr marL="0" lvl="0" indent="0" algn="l" rtl="0">
              <a:spcBef>
                <a:spcPts val="0"/>
              </a:spcBef>
              <a:spcAft>
                <a:spcPts val="0"/>
              </a:spcAft>
              <a:buNone/>
            </a:pPr>
            <a:r>
              <a:rPr lang="en" b="1">
                <a:solidFill>
                  <a:schemeClr val="lt1"/>
                </a:solidFill>
              </a:rPr>
              <a:t>   - Align with both content knowledge and skill development</a:t>
            </a:r>
            <a:endParaRPr b="1">
              <a:solidFill>
                <a:schemeClr val="lt1"/>
              </a:solidFill>
            </a:endParaRPr>
          </a:p>
          <a:p>
            <a:pPr marL="0" lvl="0" indent="0" algn="l" rtl="0">
              <a:spcBef>
                <a:spcPts val="0"/>
              </a:spcBef>
              <a:spcAft>
                <a:spcPts val="0"/>
              </a:spcAft>
              <a:buNone/>
            </a:pPr>
            <a:r>
              <a:rPr lang="en" b="1">
                <a:solidFill>
                  <a:schemeClr val="lt1"/>
                </a:solidFill>
              </a:rPr>
              <a:t>   - Include critical thinking components</a:t>
            </a:r>
            <a:endParaRPr b="1">
              <a:solidFill>
                <a:schemeClr val="lt1"/>
              </a:solidFill>
            </a:endParaRPr>
          </a:p>
        </p:txBody>
      </p:sp>
      <p:sp>
        <p:nvSpPr>
          <p:cNvPr id="1616" name="Google Shape;1616;p158"/>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17" name="Google Shape;1617;p158"/>
          <p:cNvSpPr txBox="1"/>
          <p:nvPr/>
        </p:nvSpPr>
        <p:spPr>
          <a:xfrm>
            <a:off x="692700" y="3424325"/>
            <a:ext cx="30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Learning Objectives</a:t>
            </a:r>
            <a:endParaRPr sz="2000" b="1">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59"/>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23" name="Google Shape;1623;p159"/>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research assignment for our  Environmental Science course.</a:t>
            </a:r>
            <a:endParaRPr sz="1400">
              <a:solidFill>
                <a:srgbClr val="282C34"/>
              </a:solidFill>
              <a:latin typeface="Arial"/>
              <a:ea typeface="Arial"/>
              <a:cs typeface="Arial"/>
              <a:sym typeface="Arial"/>
            </a:endParaRPr>
          </a:p>
        </p:txBody>
      </p:sp>
      <p:sp>
        <p:nvSpPr>
          <p:cNvPr id="1624" name="Google Shape;1624;p159"/>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625" name="Google Shape;1625;p159"/>
          <p:cNvSpPr txBox="1"/>
          <p:nvPr/>
        </p:nvSpPr>
        <p:spPr>
          <a:xfrm>
            <a:off x="4792125" y="622925"/>
            <a:ext cx="41418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Design a comprehensive undergraduate research paper assignment focused on climate change for a 200-level Environmental Science course. The assignment should challenge students to engage deeply with climate science while developing their research and analytical skills.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Please include: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2. Assignment Parameters</a:t>
            </a:r>
            <a:endParaRPr b="1">
              <a:solidFill>
                <a:schemeClr val="lt1"/>
              </a:solidFill>
            </a:endParaRPr>
          </a:p>
          <a:p>
            <a:pPr marL="0" lvl="0" indent="0" algn="l" rtl="0">
              <a:spcBef>
                <a:spcPts val="0"/>
              </a:spcBef>
              <a:spcAft>
                <a:spcPts val="0"/>
              </a:spcAft>
              <a:buNone/>
            </a:pPr>
            <a:r>
              <a:rPr lang="en" b="1">
                <a:solidFill>
                  <a:schemeClr val="lt1"/>
                </a:solidFill>
              </a:rPr>
              <a:t>   - Word count/page requirements (max: 1500-2000 words)</a:t>
            </a:r>
            <a:endParaRPr b="1">
              <a:solidFill>
                <a:schemeClr val="lt1"/>
              </a:solidFill>
            </a:endParaRPr>
          </a:p>
          <a:p>
            <a:pPr marL="0" lvl="0" indent="0" algn="l" rtl="0">
              <a:spcBef>
                <a:spcPts val="0"/>
              </a:spcBef>
              <a:spcAft>
                <a:spcPts val="0"/>
              </a:spcAft>
              <a:buNone/>
            </a:pPr>
            <a:r>
              <a:rPr lang="en" b="1">
                <a:solidFill>
                  <a:schemeClr val="lt1"/>
                </a:solidFill>
              </a:rPr>
              <a:t>   - Source requirements (number and type) (min sources: 5)</a:t>
            </a:r>
            <a:endParaRPr b="1">
              <a:solidFill>
                <a:schemeClr val="lt1"/>
              </a:solidFill>
            </a:endParaRPr>
          </a:p>
          <a:p>
            <a:pPr marL="0" lvl="0" indent="0" algn="l" rtl="0">
              <a:spcBef>
                <a:spcPts val="0"/>
              </a:spcBef>
              <a:spcAft>
                <a:spcPts val="0"/>
              </a:spcAft>
              <a:buNone/>
            </a:pPr>
            <a:r>
              <a:rPr lang="en" b="1">
                <a:solidFill>
                  <a:schemeClr val="lt1"/>
                </a:solidFill>
              </a:rPr>
              <a:t>   - Required sections and their contents</a:t>
            </a:r>
            <a:endParaRPr b="1">
              <a:solidFill>
                <a:schemeClr val="lt1"/>
              </a:solidFill>
            </a:endParaRPr>
          </a:p>
          <a:p>
            <a:pPr marL="0" lvl="0" indent="0" algn="l" rtl="0">
              <a:spcBef>
                <a:spcPts val="0"/>
              </a:spcBef>
              <a:spcAft>
                <a:spcPts val="0"/>
              </a:spcAft>
              <a:buNone/>
            </a:pPr>
            <a:r>
              <a:rPr lang="en" b="1">
                <a:solidFill>
                  <a:schemeClr val="lt1"/>
                </a:solidFill>
              </a:rPr>
              <a:t>   - Formatting guidelines</a:t>
            </a:r>
            <a:endParaRPr b="1">
              <a:solidFill>
                <a:schemeClr val="lt1"/>
              </a:solidFill>
            </a:endParaRPr>
          </a:p>
          <a:p>
            <a:pPr marL="0" lvl="0" indent="0" algn="l" rtl="0">
              <a:spcBef>
                <a:spcPts val="0"/>
              </a:spcBef>
              <a:spcAft>
                <a:spcPts val="0"/>
              </a:spcAft>
              <a:buNone/>
            </a:pPr>
            <a:r>
              <a:rPr lang="en" b="1">
                <a:solidFill>
                  <a:schemeClr val="lt1"/>
                </a:solidFill>
              </a:rPr>
              <a:t>   - Any specific content areas that must be addressed</a:t>
            </a:r>
            <a:endParaRPr b="1">
              <a:solidFill>
                <a:schemeClr val="lt1"/>
              </a:solidFill>
            </a:endParaRPr>
          </a:p>
          <a:p>
            <a:pPr marL="0" lvl="0" indent="0" algn="l" rtl="0">
              <a:spcBef>
                <a:spcPts val="0"/>
              </a:spcBef>
              <a:spcAft>
                <a:spcPts val="0"/>
              </a:spcAft>
              <a:buNone/>
            </a:pPr>
            <a:r>
              <a:rPr lang="en" b="1">
                <a:solidFill>
                  <a:schemeClr val="lt1"/>
                </a:solidFill>
              </a:rPr>
              <a:t>   - Options for topic selection</a:t>
            </a:r>
            <a:endParaRPr b="1">
              <a:solidFill>
                <a:schemeClr val="lt1"/>
              </a:solidFill>
            </a:endParaRPr>
          </a:p>
        </p:txBody>
      </p:sp>
      <p:sp>
        <p:nvSpPr>
          <p:cNvPr id="1626" name="Google Shape;1626;p159"/>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27" name="Google Shape;1627;p159"/>
          <p:cNvSpPr txBox="1"/>
          <p:nvPr/>
        </p:nvSpPr>
        <p:spPr>
          <a:xfrm>
            <a:off x="692700" y="3424325"/>
            <a:ext cx="316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Assignment Parameters</a:t>
            </a:r>
            <a:endParaRPr sz="2000" b="1">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160"/>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33" name="Google Shape;1633;p160"/>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research assignment for our  Environmental Science course.</a:t>
            </a:r>
            <a:endParaRPr sz="1400">
              <a:solidFill>
                <a:srgbClr val="282C34"/>
              </a:solidFill>
              <a:latin typeface="Arial"/>
              <a:ea typeface="Arial"/>
              <a:cs typeface="Arial"/>
              <a:sym typeface="Arial"/>
            </a:endParaRPr>
          </a:p>
        </p:txBody>
      </p:sp>
      <p:sp>
        <p:nvSpPr>
          <p:cNvPr id="1634" name="Google Shape;1634;p160"/>
          <p:cNvSpPr txBox="1"/>
          <p:nvPr/>
        </p:nvSpPr>
        <p:spPr>
          <a:xfrm>
            <a:off x="4792125" y="622925"/>
            <a:ext cx="41418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Design a comprehensive undergraduate research paper assignment focused on climate change for a 200-level Environmental Science course. The assignment should challenge students to engage deeply with climate science while developing their research and analytical skills.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Please include: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3. Timeline (max: 4 weeks)</a:t>
            </a:r>
            <a:endParaRPr b="1">
              <a:solidFill>
                <a:schemeClr val="lt1"/>
              </a:solidFill>
            </a:endParaRPr>
          </a:p>
          <a:p>
            <a:pPr marL="0" lvl="0" indent="0" algn="l" rtl="0">
              <a:spcBef>
                <a:spcPts val="0"/>
              </a:spcBef>
              <a:spcAft>
                <a:spcPts val="0"/>
              </a:spcAft>
              <a:buNone/>
            </a:pPr>
            <a:r>
              <a:rPr lang="en" b="1">
                <a:solidFill>
                  <a:schemeClr val="lt1"/>
                </a:solidFill>
              </a:rPr>
              <a:t>   - Break down the assignment into specific milestones</a:t>
            </a:r>
            <a:endParaRPr b="1">
              <a:solidFill>
                <a:schemeClr val="lt1"/>
              </a:solidFill>
            </a:endParaRPr>
          </a:p>
          <a:p>
            <a:pPr marL="0" lvl="0" indent="0" algn="l" rtl="0">
              <a:spcBef>
                <a:spcPts val="0"/>
              </a:spcBef>
              <a:spcAft>
                <a:spcPts val="0"/>
              </a:spcAft>
              <a:buNone/>
            </a:pPr>
            <a:r>
              <a:rPr lang="en" b="1">
                <a:solidFill>
                  <a:schemeClr val="lt1"/>
                </a:solidFill>
              </a:rPr>
              <a:t>   - Include checkpoints for feedback</a:t>
            </a:r>
            <a:endParaRPr b="1">
              <a:solidFill>
                <a:schemeClr val="lt1"/>
              </a:solidFill>
            </a:endParaRPr>
          </a:p>
          <a:p>
            <a:pPr marL="0" lvl="0" indent="0" algn="l" rtl="0">
              <a:spcBef>
                <a:spcPts val="0"/>
              </a:spcBef>
              <a:spcAft>
                <a:spcPts val="0"/>
              </a:spcAft>
              <a:buNone/>
            </a:pPr>
            <a:r>
              <a:rPr lang="en" b="1">
                <a:solidFill>
                  <a:schemeClr val="lt1"/>
                </a:solidFill>
              </a:rPr>
              <a:t>   - Specify deadlines for each component</a:t>
            </a:r>
            <a:endParaRPr b="1">
              <a:solidFill>
                <a:schemeClr val="lt1"/>
              </a:solidFill>
            </a:endParaRPr>
          </a:p>
        </p:txBody>
      </p:sp>
      <p:sp>
        <p:nvSpPr>
          <p:cNvPr id="1635" name="Google Shape;1635;p160"/>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36" name="Google Shape;1636;p160"/>
          <p:cNvSpPr txBox="1"/>
          <p:nvPr/>
        </p:nvSpPr>
        <p:spPr>
          <a:xfrm>
            <a:off x="692700" y="3424325"/>
            <a:ext cx="316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Timeline</a:t>
            </a:r>
            <a:endParaRPr sz="2000" b="1">
              <a:solidFill>
                <a:schemeClr val="dk2"/>
              </a:solidFill>
            </a:endParaRPr>
          </a:p>
        </p:txBody>
      </p:sp>
      <p:sp>
        <p:nvSpPr>
          <p:cNvPr id="1637" name="Google Shape;1637;p160"/>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61"/>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43" name="Google Shape;1643;p161"/>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research assignment for our  Environmental Science course.</a:t>
            </a:r>
            <a:endParaRPr sz="1400">
              <a:solidFill>
                <a:srgbClr val="282C34"/>
              </a:solidFill>
              <a:latin typeface="Arial"/>
              <a:ea typeface="Arial"/>
              <a:cs typeface="Arial"/>
              <a:sym typeface="Arial"/>
            </a:endParaRPr>
          </a:p>
        </p:txBody>
      </p:sp>
      <p:sp>
        <p:nvSpPr>
          <p:cNvPr id="1644" name="Google Shape;1644;p161"/>
          <p:cNvSpPr txBox="1"/>
          <p:nvPr/>
        </p:nvSpPr>
        <p:spPr>
          <a:xfrm>
            <a:off x="4792125" y="622925"/>
            <a:ext cx="41418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Design a comprehensive undergraduate research paper assignment focused on climate change for a 200-level Environmental Science course. The assignment should challenge students to engage deeply with climate science while developing their research and analytical skills.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Please include: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4. Support Materials</a:t>
            </a:r>
            <a:endParaRPr b="1">
              <a:solidFill>
                <a:schemeClr val="lt1"/>
              </a:solidFill>
            </a:endParaRPr>
          </a:p>
          <a:p>
            <a:pPr marL="0" lvl="0" indent="0" algn="l" rtl="0">
              <a:spcBef>
                <a:spcPts val="0"/>
              </a:spcBef>
              <a:spcAft>
                <a:spcPts val="0"/>
              </a:spcAft>
              <a:buNone/>
            </a:pPr>
            <a:r>
              <a:rPr lang="en" b="1">
                <a:solidFill>
                  <a:schemeClr val="lt1"/>
                </a:solidFill>
              </a:rPr>
              <a:t>   - Required resources</a:t>
            </a:r>
            <a:endParaRPr b="1">
              <a:solidFill>
                <a:schemeClr val="lt1"/>
              </a:solidFill>
            </a:endParaRPr>
          </a:p>
          <a:p>
            <a:pPr marL="0" lvl="0" indent="0" algn="l" rtl="0">
              <a:spcBef>
                <a:spcPts val="0"/>
              </a:spcBef>
              <a:spcAft>
                <a:spcPts val="0"/>
              </a:spcAft>
              <a:buNone/>
            </a:pPr>
            <a:r>
              <a:rPr lang="en" b="1">
                <a:solidFill>
                  <a:schemeClr val="lt1"/>
                </a:solidFill>
              </a:rPr>
              <a:t>   - Suggested research databases</a:t>
            </a:r>
            <a:endParaRPr b="1">
              <a:solidFill>
                <a:schemeClr val="lt1"/>
              </a:solidFill>
            </a:endParaRPr>
          </a:p>
          <a:p>
            <a:pPr marL="0" lvl="0" indent="0" algn="l" rtl="0">
              <a:spcBef>
                <a:spcPts val="0"/>
              </a:spcBef>
              <a:spcAft>
                <a:spcPts val="0"/>
              </a:spcAft>
              <a:buNone/>
            </a:pPr>
            <a:r>
              <a:rPr lang="en" b="1">
                <a:solidFill>
                  <a:schemeClr val="lt1"/>
                </a:solidFill>
              </a:rPr>
              <a:t>   - Writing support guidelines</a:t>
            </a:r>
            <a:endParaRPr b="1">
              <a:solidFill>
                <a:schemeClr val="lt1"/>
              </a:solidFill>
            </a:endParaRPr>
          </a:p>
          <a:p>
            <a:pPr marL="0" lvl="0" indent="0" algn="l" rtl="0">
              <a:spcBef>
                <a:spcPts val="0"/>
              </a:spcBef>
              <a:spcAft>
                <a:spcPts val="0"/>
              </a:spcAft>
              <a:buNone/>
            </a:pPr>
            <a:r>
              <a:rPr lang="en" b="1">
                <a:solidFill>
                  <a:schemeClr val="lt1"/>
                </a:solidFill>
              </a:rPr>
              <a:t>   - Assessment criteria</a:t>
            </a:r>
            <a:endParaRPr b="1">
              <a:solidFill>
                <a:schemeClr val="lt1"/>
              </a:solidFill>
            </a:endParaRPr>
          </a:p>
        </p:txBody>
      </p:sp>
      <p:sp>
        <p:nvSpPr>
          <p:cNvPr id="1645" name="Google Shape;1645;p161"/>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46" name="Google Shape;1646;p161"/>
          <p:cNvSpPr txBox="1"/>
          <p:nvPr/>
        </p:nvSpPr>
        <p:spPr>
          <a:xfrm>
            <a:off x="692700" y="3424325"/>
            <a:ext cx="316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Supporting Materials</a:t>
            </a:r>
            <a:endParaRPr sz="2000" b="1">
              <a:solidFill>
                <a:schemeClr val="dk2"/>
              </a:solidFill>
            </a:endParaRPr>
          </a:p>
        </p:txBody>
      </p:sp>
      <p:sp>
        <p:nvSpPr>
          <p:cNvPr id="1647" name="Google Shape;1647;p161"/>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162"/>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53" name="Google Shape;1653;p162"/>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research assignment for our  Environmental Science course.</a:t>
            </a:r>
            <a:endParaRPr sz="1400">
              <a:solidFill>
                <a:srgbClr val="282C34"/>
              </a:solidFill>
              <a:latin typeface="Arial"/>
              <a:ea typeface="Arial"/>
              <a:cs typeface="Arial"/>
              <a:sym typeface="Arial"/>
            </a:endParaRPr>
          </a:p>
        </p:txBody>
      </p:sp>
      <p:sp>
        <p:nvSpPr>
          <p:cNvPr id="1654" name="Google Shape;1654;p162"/>
          <p:cNvSpPr txBox="1"/>
          <p:nvPr/>
        </p:nvSpPr>
        <p:spPr>
          <a:xfrm>
            <a:off x="4792125" y="622925"/>
            <a:ext cx="41418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Design a comprehensive undergraduate research paper assignment focused on climate change for a 200-level Environmental Science course. The assignment should challenge students to engage deeply with climate science while developing their research and analytical skills.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Using the provided lecture notes, ensure the assignment:</a:t>
            </a:r>
            <a:endParaRPr b="1">
              <a:solidFill>
                <a:schemeClr val="lt1"/>
              </a:solidFill>
            </a:endParaRPr>
          </a:p>
          <a:p>
            <a:pPr marL="0" lvl="0" indent="0" algn="l" rtl="0">
              <a:spcBef>
                <a:spcPts val="0"/>
              </a:spcBef>
              <a:spcAft>
                <a:spcPts val="0"/>
              </a:spcAft>
              <a:buNone/>
            </a:pPr>
            <a:r>
              <a:rPr lang="en" b="1">
                <a:solidFill>
                  <a:schemeClr val="lt1"/>
                </a:solidFill>
              </a:rPr>
              <a:t>- Incorporates key themes from the course material</a:t>
            </a:r>
            <a:endParaRPr b="1">
              <a:solidFill>
                <a:schemeClr val="lt1"/>
              </a:solidFill>
            </a:endParaRPr>
          </a:p>
          <a:p>
            <a:pPr marL="0" lvl="0" indent="0" algn="l" rtl="0">
              <a:spcBef>
                <a:spcPts val="0"/>
              </a:spcBef>
              <a:spcAft>
                <a:spcPts val="0"/>
              </a:spcAft>
              <a:buNone/>
            </a:pPr>
            <a:r>
              <a:rPr lang="en" b="1">
                <a:solidFill>
                  <a:schemeClr val="lt1"/>
                </a:solidFill>
              </a:rPr>
              <a:t>- Builds on foundational concepts</a:t>
            </a:r>
            <a:endParaRPr b="1">
              <a:solidFill>
                <a:schemeClr val="lt1"/>
              </a:solidFill>
            </a:endParaRPr>
          </a:p>
          <a:p>
            <a:pPr marL="0" lvl="0" indent="0" algn="l" rtl="0">
              <a:spcBef>
                <a:spcPts val="0"/>
              </a:spcBef>
              <a:spcAft>
                <a:spcPts val="0"/>
              </a:spcAft>
              <a:buNone/>
            </a:pPr>
            <a:r>
              <a:rPr lang="en" b="1">
                <a:solidFill>
                  <a:schemeClr val="lt1"/>
                </a:solidFill>
              </a:rPr>
              <a:t>- Challenges students to make connections between different aspects of climate science</a:t>
            </a:r>
            <a:endParaRPr b="1">
              <a:solidFill>
                <a:schemeClr val="lt1"/>
              </a:solidFill>
            </a:endParaRPr>
          </a:p>
          <a:p>
            <a:pPr marL="0" lvl="0" indent="0" algn="l" rtl="0">
              <a:spcBef>
                <a:spcPts val="0"/>
              </a:spcBef>
              <a:spcAft>
                <a:spcPts val="0"/>
              </a:spcAft>
              <a:buNone/>
            </a:pPr>
            <a:r>
              <a:rPr lang="en" b="1">
                <a:solidFill>
                  <a:schemeClr val="lt1"/>
                </a:solidFill>
              </a:rPr>
              <a:t>- Encourages analysis of both scientific evidence and potential solutions</a:t>
            </a:r>
            <a:endParaRPr b="1">
              <a:solidFill>
                <a:schemeClr val="lt1"/>
              </a:solidFill>
            </a:endParaRPr>
          </a:p>
        </p:txBody>
      </p:sp>
      <p:sp>
        <p:nvSpPr>
          <p:cNvPr id="1655" name="Google Shape;1655;p162"/>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56" name="Google Shape;1656;p162"/>
          <p:cNvSpPr txBox="1"/>
          <p:nvPr/>
        </p:nvSpPr>
        <p:spPr>
          <a:xfrm>
            <a:off x="692700" y="3424325"/>
            <a:ext cx="316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Lecture Notes</a:t>
            </a:r>
            <a:endParaRPr sz="2000" b="1">
              <a:solidFill>
                <a:schemeClr val="dk2"/>
              </a:solidFill>
            </a:endParaRPr>
          </a:p>
        </p:txBody>
      </p:sp>
      <p:sp>
        <p:nvSpPr>
          <p:cNvPr id="1657" name="Google Shape;1657;p162"/>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p118"/>
          <p:cNvPicPr preferRelativeResize="0"/>
          <p:nvPr/>
        </p:nvPicPr>
        <p:blipFill>
          <a:blip r:embed="rId3">
            <a:alphaModFix/>
          </a:blip>
          <a:stretch>
            <a:fillRect/>
          </a:stretch>
        </p:blipFill>
        <p:spPr>
          <a:xfrm>
            <a:off x="3164175" y="3843313"/>
            <a:ext cx="1584082" cy="1188077"/>
          </a:xfrm>
          <a:prstGeom prst="rect">
            <a:avLst/>
          </a:prstGeom>
          <a:noFill/>
          <a:ln>
            <a:noFill/>
          </a:ln>
          <a:effectLst>
            <a:outerShdw blurRad="57150" dist="19050" dir="5400000" algn="bl" rotWithShape="0">
              <a:srgbClr val="000000">
                <a:alpha val="50000"/>
              </a:srgbClr>
            </a:outerShdw>
          </a:effectLst>
        </p:spPr>
      </p:pic>
      <p:pic>
        <p:nvPicPr>
          <p:cNvPr id="995" name="Google Shape;995;p118"/>
          <p:cNvPicPr preferRelativeResize="0"/>
          <p:nvPr/>
        </p:nvPicPr>
        <p:blipFill>
          <a:blip r:embed="rId4">
            <a:alphaModFix/>
          </a:blip>
          <a:stretch>
            <a:fillRect/>
          </a:stretch>
        </p:blipFill>
        <p:spPr>
          <a:xfrm>
            <a:off x="7243729" y="3843300"/>
            <a:ext cx="1785367" cy="1188075"/>
          </a:xfrm>
          <a:prstGeom prst="rect">
            <a:avLst/>
          </a:prstGeom>
          <a:noFill/>
          <a:ln>
            <a:noFill/>
          </a:ln>
          <a:effectLst>
            <a:outerShdw blurRad="57150" dist="19050" dir="5400000" algn="bl" rotWithShape="0">
              <a:srgbClr val="000000">
                <a:alpha val="50000"/>
              </a:srgbClr>
            </a:outerShdw>
          </a:effectLst>
        </p:spPr>
      </p:pic>
      <p:grpSp>
        <p:nvGrpSpPr>
          <p:cNvPr id="996" name="Google Shape;996;p118"/>
          <p:cNvGrpSpPr/>
          <p:nvPr/>
        </p:nvGrpSpPr>
        <p:grpSpPr>
          <a:xfrm>
            <a:off x="227875" y="223475"/>
            <a:ext cx="1214400" cy="170400"/>
            <a:chOff x="304025" y="203375"/>
            <a:chExt cx="1214400" cy="170400"/>
          </a:xfrm>
        </p:grpSpPr>
        <p:sp>
          <p:nvSpPr>
            <p:cNvPr id="997" name="Google Shape;997;p118"/>
            <p:cNvSpPr/>
            <p:nvPr/>
          </p:nvSpPr>
          <p:spPr>
            <a:xfrm>
              <a:off x="304025" y="2036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dk1"/>
                  </a:solidFill>
                  <a:latin typeface="Space Grotesk"/>
                  <a:ea typeface="Space Grotesk"/>
                  <a:cs typeface="Space Grotesk"/>
                  <a:sym typeface="Space Grotesk"/>
                </a:rPr>
                <a:t>Introduction</a:t>
              </a:r>
              <a:endParaRPr sz="800">
                <a:solidFill>
                  <a:schemeClr val="dk1"/>
                </a:solidFill>
                <a:latin typeface="Space Grotesk"/>
                <a:ea typeface="Space Grotesk"/>
                <a:cs typeface="Space Grotesk"/>
                <a:sym typeface="Space Grotesk"/>
              </a:endParaRPr>
            </a:p>
          </p:txBody>
        </p:sp>
        <p:cxnSp>
          <p:nvCxnSpPr>
            <p:cNvPr id="998" name="Google Shape;998;p118"/>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999" name="Google Shape;999;p118"/>
          <p:cNvSpPr txBox="1">
            <a:spLocks noGrp="1"/>
          </p:cNvSpPr>
          <p:nvPr>
            <p:ph type="sldNum" idx="12"/>
          </p:nvPr>
        </p:nvSpPr>
        <p:spPr>
          <a:xfrm>
            <a:off x="1105675" y="223000"/>
            <a:ext cx="336600" cy="170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chemeClr val="dk1"/>
                </a:solidFill>
                <a:latin typeface="Space Grotesk"/>
                <a:ea typeface="Space Grotesk"/>
                <a:cs typeface="Space Grotesk"/>
                <a:sym typeface="Space Grotesk"/>
              </a:rPr>
              <a:t>5</a:t>
            </a:fld>
            <a:endParaRPr sz="800">
              <a:solidFill>
                <a:schemeClr val="dk1"/>
              </a:solidFill>
              <a:latin typeface="Space Grotesk"/>
              <a:ea typeface="Space Grotesk"/>
              <a:cs typeface="Space Grotesk"/>
              <a:sym typeface="Space Grotesk"/>
            </a:endParaRPr>
          </a:p>
        </p:txBody>
      </p:sp>
      <p:cxnSp>
        <p:nvCxnSpPr>
          <p:cNvPr id="1000" name="Google Shape;1000;p118"/>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1001" name="Google Shape;1001;p118"/>
          <p:cNvPicPr preferRelativeResize="0"/>
          <p:nvPr/>
        </p:nvPicPr>
        <p:blipFill>
          <a:blip r:embed="rId5">
            <a:alphaModFix/>
          </a:blip>
          <a:stretch>
            <a:fillRect/>
          </a:stretch>
        </p:blipFill>
        <p:spPr>
          <a:xfrm>
            <a:off x="6186801" y="116549"/>
            <a:ext cx="2842424" cy="2455200"/>
          </a:xfrm>
          <a:prstGeom prst="rect">
            <a:avLst/>
          </a:prstGeom>
          <a:noFill/>
          <a:ln>
            <a:noFill/>
          </a:ln>
          <a:effectLst>
            <a:outerShdw blurRad="57150" dist="19050" dir="5400000" algn="bl" rotWithShape="0">
              <a:srgbClr val="000000">
                <a:alpha val="50000"/>
              </a:srgbClr>
            </a:outerShdw>
          </a:effectLst>
        </p:spPr>
      </p:pic>
      <p:pic>
        <p:nvPicPr>
          <p:cNvPr id="1002" name="Google Shape;1002;p118"/>
          <p:cNvPicPr preferRelativeResize="0"/>
          <p:nvPr/>
        </p:nvPicPr>
        <p:blipFill>
          <a:blip r:embed="rId6">
            <a:alphaModFix/>
          </a:blip>
          <a:stretch>
            <a:fillRect/>
          </a:stretch>
        </p:blipFill>
        <p:spPr>
          <a:xfrm>
            <a:off x="3164175" y="116550"/>
            <a:ext cx="3267210" cy="2455201"/>
          </a:xfrm>
          <a:prstGeom prst="rect">
            <a:avLst/>
          </a:prstGeom>
          <a:noFill/>
          <a:ln>
            <a:noFill/>
          </a:ln>
          <a:effectLst>
            <a:outerShdw blurRad="57150" dist="19050" dir="5400000" algn="bl" rotWithShape="0">
              <a:srgbClr val="000000">
                <a:alpha val="50000"/>
              </a:srgbClr>
            </a:outerShdw>
          </a:effectLst>
        </p:spPr>
      </p:pic>
      <p:sp>
        <p:nvSpPr>
          <p:cNvPr id="1003" name="Google Shape;1003;p118"/>
          <p:cNvSpPr txBox="1">
            <a:spLocks noGrp="1"/>
          </p:cNvSpPr>
          <p:nvPr>
            <p:ph type="body" idx="15"/>
          </p:nvPr>
        </p:nvSpPr>
        <p:spPr>
          <a:xfrm>
            <a:off x="6693763" y="2489525"/>
            <a:ext cx="2397900" cy="346500"/>
          </a:xfrm>
          <a:prstGeom prst="rect">
            <a:avLst/>
          </a:prstGeom>
        </p:spPr>
        <p:txBody>
          <a:bodyPr spcFirstLastPara="1" wrap="square" lIns="91425" tIns="91425" rIns="91425" bIns="91425" anchor="t" anchorCtr="0">
            <a:noAutofit/>
          </a:bodyPr>
          <a:lstStyle/>
          <a:p>
            <a:pPr marL="0" lvl="0" indent="0" algn="r" rtl="0">
              <a:lnSpc>
                <a:spcPct val="110000"/>
              </a:lnSpc>
              <a:spcBef>
                <a:spcPts val="0"/>
              </a:spcBef>
              <a:spcAft>
                <a:spcPts val="0"/>
              </a:spcAft>
              <a:buNone/>
            </a:pPr>
            <a:r>
              <a:rPr lang="en">
                <a:latin typeface="Space Grotesk Medium"/>
                <a:ea typeface="Space Grotesk Medium"/>
                <a:cs typeface="Space Grotesk Medium"/>
                <a:sym typeface="Space Grotesk Medium"/>
              </a:rPr>
              <a:t>Field Day - working in the apiary</a:t>
            </a:r>
            <a:endParaRPr>
              <a:latin typeface="Space Grotesk Medium"/>
              <a:ea typeface="Space Grotesk Medium"/>
              <a:cs typeface="Space Grotesk Medium"/>
              <a:sym typeface="Space Grotesk Medium"/>
            </a:endParaRPr>
          </a:p>
        </p:txBody>
      </p:sp>
      <p:sp>
        <p:nvSpPr>
          <p:cNvPr id="1004" name="Google Shape;1004;p118"/>
          <p:cNvSpPr txBox="1">
            <a:spLocks noGrp="1"/>
          </p:cNvSpPr>
          <p:nvPr>
            <p:ph type="subTitle" idx="1"/>
          </p:nvPr>
        </p:nvSpPr>
        <p:spPr>
          <a:xfrm>
            <a:off x="3086400" y="2755400"/>
            <a:ext cx="5943000" cy="346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Independent AI Solutions Consultant</a:t>
            </a:r>
            <a:endParaRPr/>
          </a:p>
          <a:p>
            <a:pPr marL="0" lvl="0" indent="0" algn="l" rtl="0">
              <a:spcBef>
                <a:spcPts val="0"/>
              </a:spcBef>
              <a:spcAft>
                <a:spcPts val="0"/>
              </a:spcAft>
              <a:buNone/>
            </a:pPr>
            <a:r>
              <a:rPr lang="en"/>
              <a:t>Director of Implementation Services - Newfire Global Partners</a:t>
            </a:r>
            <a:endParaRPr/>
          </a:p>
          <a:p>
            <a:pPr marL="0" lvl="0" indent="0" algn="l" rtl="0">
              <a:spcBef>
                <a:spcPts val="0"/>
              </a:spcBef>
              <a:spcAft>
                <a:spcPts val="0"/>
              </a:spcAft>
              <a:buNone/>
            </a:pPr>
            <a:r>
              <a:rPr lang="en"/>
              <a:t>Director of Technology - Brockton Hospital</a:t>
            </a:r>
            <a:endParaRPr/>
          </a:p>
        </p:txBody>
      </p:sp>
      <p:pic>
        <p:nvPicPr>
          <p:cNvPr id="1005" name="Google Shape;1005;p118"/>
          <p:cNvPicPr preferRelativeResize="0"/>
          <p:nvPr/>
        </p:nvPicPr>
        <p:blipFill>
          <a:blip r:embed="rId7">
            <a:alphaModFix/>
          </a:blip>
          <a:stretch>
            <a:fillRect/>
          </a:stretch>
        </p:blipFill>
        <p:spPr>
          <a:xfrm>
            <a:off x="4382425" y="3843300"/>
            <a:ext cx="1785375" cy="1188089"/>
          </a:xfrm>
          <a:prstGeom prst="rect">
            <a:avLst/>
          </a:prstGeom>
          <a:noFill/>
          <a:ln>
            <a:noFill/>
          </a:ln>
          <a:effectLst>
            <a:outerShdw blurRad="57150" dist="19050" dir="5400000" algn="bl" rotWithShape="0">
              <a:srgbClr val="000000">
                <a:alpha val="50000"/>
              </a:srgbClr>
            </a:outerShdw>
          </a:effectLst>
        </p:spPr>
      </p:pic>
      <p:pic>
        <p:nvPicPr>
          <p:cNvPr id="1006" name="Google Shape;1006;p118"/>
          <p:cNvPicPr preferRelativeResize="0"/>
          <p:nvPr/>
        </p:nvPicPr>
        <p:blipFill>
          <a:blip r:embed="rId8">
            <a:alphaModFix/>
          </a:blip>
          <a:stretch>
            <a:fillRect/>
          </a:stretch>
        </p:blipFill>
        <p:spPr>
          <a:xfrm>
            <a:off x="5943750" y="3838750"/>
            <a:ext cx="1785375" cy="1188100"/>
          </a:xfrm>
          <a:prstGeom prst="rect">
            <a:avLst/>
          </a:prstGeom>
          <a:noFill/>
          <a:ln>
            <a:noFill/>
          </a:ln>
          <a:effectLst>
            <a:outerShdw blurRad="57150" dist="19050" dir="5400000" algn="bl" rotWithShape="0">
              <a:srgbClr val="000000">
                <a:alpha val="50000"/>
              </a:srgbClr>
            </a:outerShdw>
          </a:effectLst>
        </p:spPr>
      </p:pic>
      <p:pic>
        <p:nvPicPr>
          <p:cNvPr id="1007" name="Google Shape;1007;p118"/>
          <p:cNvPicPr preferRelativeResize="0"/>
          <p:nvPr/>
        </p:nvPicPr>
        <p:blipFill>
          <a:blip r:embed="rId9">
            <a:alphaModFix/>
          </a:blip>
          <a:stretch>
            <a:fillRect/>
          </a:stretch>
        </p:blipFill>
        <p:spPr>
          <a:xfrm>
            <a:off x="5548443" y="3843306"/>
            <a:ext cx="790610" cy="1188075"/>
          </a:xfrm>
          <a:prstGeom prst="rect">
            <a:avLst/>
          </a:prstGeom>
          <a:noFill/>
          <a:ln>
            <a:noFill/>
          </a:ln>
          <a:effectLst>
            <a:outerShdw blurRad="57150" dist="19050" dir="5400000" algn="bl" rotWithShape="0">
              <a:srgbClr val="000000">
                <a:alpha val="50000"/>
              </a:srgbClr>
            </a:outerShdw>
          </a:effectLst>
        </p:spPr>
      </p:pic>
      <p:sp>
        <p:nvSpPr>
          <p:cNvPr id="1008" name="Google Shape;1008;p118"/>
          <p:cNvSpPr txBox="1">
            <a:spLocks noGrp="1"/>
          </p:cNvSpPr>
          <p:nvPr>
            <p:ph type="title"/>
          </p:nvPr>
        </p:nvSpPr>
        <p:spPr>
          <a:xfrm>
            <a:off x="348313" y="30930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Adjunct Professor</a:t>
            </a:r>
            <a:endParaRPr/>
          </a:p>
        </p:txBody>
      </p:sp>
      <p:sp>
        <p:nvSpPr>
          <p:cNvPr id="1009" name="Google Shape;1009;p118"/>
          <p:cNvSpPr txBox="1">
            <a:spLocks noGrp="1"/>
          </p:cNvSpPr>
          <p:nvPr>
            <p:ph type="title" idx="19"/>
          </p:nvPr>
        </p:nvSpPr>
        <p:spPr>
          <a:xfrm>
            <a:off x="230900" y="454775"/>
            <a:ext cx="44064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Jim DeTerra</a:t>
            </a:r>
            <a:endParaRPr/>
          </a:p>
        </p:txBody>
      </p:sp>
      <p:cxnSp>
        <p:nvCxnSpPr>
          <p:cNvPr id="1010" name="Google Shape;1010;p118"/>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1011" name="Google Shape;1011;p118"/>
          <p:cNvPicPr preferRelativeResize="0"/>
          <p:nvPr/>
        </p:nvPicPr>
        <p:blipFill>
          <a:blip r:embed="rId10">
            <a:alphaModFix/>
          </a:blip>
          <a:stretch>
            <a:fillRect/>
          </a:stretch>
        </p:blipFill>
        <p:spPr>
          <a:xfrm>
            <a:off x="540938" y="1070363"/>
            <a:ext cx="2015575" cy="2060299"/>
          </a:xfrm>
          <a:prstGeom prst="rect">
            <a:avLst/>
          </a:prstGeom>
          <a:noFill/>
          <a:ln>
            <a:noFill/>
          </a:ln>
          <a:effectLst>
            <a:outerShdw blurRad="57150" dist="19050" dir="5400000" algn="bl" rotWithShape="0">
              <a:srgbClr val="000000">
                <a:alpha val="50000"/>
              </a:srgbClr>
            </a:outerShdw>
          </a:effectLst>
        </p:spPr>
      </p:pic>
      <p:sp>
        <p:nvSpPr>
          <p:cNvPr id="1012" name="Google Shape;1012;p118"/>
          <p:cNvSpPr txBox="1">
            <a:spLocks noGrp="1"/>
          </p:cNvSpPr>
          <p:nvPr>
            <p:ph type="body" idx="15"/>
          </p:nvPr>
        </p:nvSpPr>
        <p:spPr>
          <a:xfrm>
            <a:off x="348325" y="3418500"/>
            <a:ext cx="2279400" cy="573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BA Music Education,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MS Computer Science,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Master Beekeeper, Cornell University</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p:txBody>
      </p:sp>
      <p:sp>
        <p:nvSpPr>
          <p:cNvPr id="1013" name="Google Shape;1013;p118"/>
          <p:cNvSpPr txBox="1">
            <a:spLocks noGrp="1"/>
          </p:cNvSpPr>
          <p:nvPr>
            <p:ph type="body" idx="15"/>
          </p:nvPr>
        </p:nvSpPr>
        <p:spPr>
          <a:xfrm>
            <a:off x="3086100" y="2489525"/>
            <a:ext cx="2397900" cy="346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First Class Taught at BCC</a:t>
            </a:r>
            <a:endParaRPr>
              <a:latin typeface="Space Grotesk Medium"/>
              <a:ea typeface="Space Grotesk Medium"/>
              <a:cs typeface="Space Grotesk Medium"/>
              <a:sym typeface="Space Grotesk Medium"/>
            </a:endParaRPr>
          </a:p>
        </p:txBody>
      </p:sp>
      <p:sp>
        <p:nvSpPr>
          <p:cNvPr id="1014" name="Google Shape;1014;p118"/>
          <p:cNvSpPr txBox="1"/>
          <p:nvPr/>
        </p:nvSpPr>
        <p:spPr>
          <a:xfrm>
            <a:off x="348325" y="3823350"/>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solidFill>
                  <a:schemeClr val="dk2"/>
                </a:solidFill>
                <a:latin typeface="Space Grotesk Medium"/>
                <a:ea typeface="Space Grotesk Medium"/>
                <a:cs typeface="Space Grotesk Medium"/>
                <a:sym typeface="Space Grotesk Medium"/>
              </a:rPr>
              <a:t>PhD Artificial Intelligence, MSU  </a:t>
            </a:r>
            <a:r>
              <a:rPr lang="en" sz="800" b="1" i="1">
                <a:solidFill>
                  <a:schemeClr val="accent5"/>
                </a:solidFill>
                <a:latin typeface="Space Grotesk"/>
                <a:ea typeface="Space Grotesk"/>
                <a:cs typeface="Space Grotesk"/>
                <a:sym typeface="Space Grotesk"/>
              </a:rPr>
              <a:t>In Progress</a:t>
            </a:r>
            <a:endParaRPr b="1" i="1">
              <a:solidFill>
                <a:schemeClr val="accent5"/>
              </a:solidFill>
            </a:endParaRPr>
          </a:p>
        </p:txBody>
      </p:sp>
      <p:pic>
        <p:nvPicPr>
          <p:cNvPr id="1015" name="Google Shape;1015;p118"/>
          <p:cNvPicPr preferRelativeResize="0"/>
          <p:nvPr/>
        </p:nvPicPr>
        <p:blipFill>
          <a:blip r:embed="rId11">
            <a:alphaModFix/>
          </a:blip>
          <a:stretch>
            <a:fillRect/>
          </a:stretch>
        </p:blipFill>
        <p:spPr>
          <a:xfrm rot="-847654">
            <a:off x="105450" y="4205254"/>
            <a:ext cx="2015549" cy="579093"/>
          </a:xfrm>
          <a:prstGeom prst="rect">
            <a:avLst/>
          </a:prstGeom>
          <a:noFill/>
          <a:ln>
            <a:noFill/>
          </a:ln>
        </p:spPr>
      </p:pic>
      <p:pic>
        <p:nvPicPr>
          <p:cNvPr id="1016" name="Google Shape;1016;p118"/>
          <p:cNvPicPr preferRelativeResize="0"/>
          <p:nvPr/>
        </p:nvPicPr>
        <p:blipFill>
          <a:blip r:embed="rId12">
            <a:alphaModFix/>
          </a:blip>
          <a:stretch>
            <a:fillRect/>
          </a:stretch>
        </p:blipFill>
        <p:spPr>
          <a:xfrm>
            <a:off x="2273100" y="3843313"/>
            <a:ext cx="891084" cy="1188101"/>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15"/>
                                        </p:tgtEl>
                                        <p:attrNameLst>
                                          <p:attrName>style.visibility</p:attrName>
                                        </p:attrNameLst>
                                      </p:cBhvr>
                                      <p:to>
                                        <p:strVal val="visible"/>
                                      </p:to>
                                    </p:set>
                                    <p:anim calcmode="lin" valueType="num">
                                      <p:cBhvr additive="base">
                                        <p:cTn id="7" dur="1000"/>
                                        <p:tgtEl>
                                          <p:spTgt spid="101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16"/>
                                        </p:tgtEl>
                                        <p:attrNameLst>
                                          <p:attrName>style.visibility</p:attrName>
                                        </p:attrNameLst>
                                      </p:cBhvr>
                                      <p:to>
                                        <p:strVal val="visible"/>
                                      </p:to>
                                    </p:set>
                                    <p:anim calcmode="lin" valueType="num">
                                      <p:cBhvr additive="base">
                                        <p:cTn id="10" dur="1000"/>
                                        <p:tgtEl>
                                          <p:spTgt spid="101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994"/>
                                        </p:tgtEl>
                                        <p:attrNameLst>
                                          <p:attrName>style.visibility</p:attrName>
                                        </p:attrNameLst>
                                      </p:cBhvr>
                                      <p:to>
                                        <p:strVal val="visible"/>
                                      </p:to>
                                    </p:set>
                                    <p:anim calcmode="lin" valueType="num">
                                      <p:cBhvr additive="base">
                                        <p:cTn id="13" dur="1200"/>
                                        <p:tgtEl>
                                          <p:spTgt spid="994"/>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005"/>
                                        </p:tgtEl>
                                        <p:attrNameLst>
                                          <p:attrName>style.visibility</p:attrName>
                                        </p:attrNameLst>
                                      </p:cBhvr>
                                      <p:to>
                                        <p:strVal val="visible"/>
                                      </p:to>
                                    </p:set>
                                    <p:anim calcmode="lin" valueType="num">
                                      <p:cBhvr additive="base">
                                        <p:cTn id="16" dur="1400"/>
                                        <p:tgtEl>
                                          <p:spTgt spid="1005"/>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1007"/>
                                        </p:tgtEl>
                                        <p:attrNameLst>
                                          <p:attrName>style.visibility</p:attrName>
                                        </p:attrNameLst>
                                      </p:cBhvr>
                                      <p:to>
                                        <p:strVal val="visible"/>
                                      </p:to>
                                    </p:set>
                                    <p:anim calcmode="lin" valueType="num">
                                      <p:cBhvr additive="base">
                                        <p:cTn id="19" dur="1600"/>
                                        <p:tgtEl>
                                          <p:spTgt spid="1007"/>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1006"/>
                                        </p:tgtEl>
                                        <p:attrNameLst>
                                          <p:attrName>style.visibility</p:attrName>
                                        </p:attrNameLst>
                                      </p:cBhvr>
                                      <p:to>
                                        <p:strVal val="visible"/>
                                      </p:to>
                                    </p:set>
                                    <p:anim calcmode="lin" valueType="num">
                                      <p:cBhvr additive="base">
                                        <p:cTn id="22" dur="1800"/>
                                        <p:tgtEl>
                                          <p:spTgt spid="1006"/>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995"/>
                                        </p:tgtEl>
                                        <p:attrNameLst>
                                          <p:attrName>style.visibility</p:attrName>
                                        </p:attrNameLst>
                                      </p:cBhvr>
                                      <p:to>
                                        <p:strVal val="visible"/>
                                      </p:to>
                                    </p:set>
                                    <p:anim calcmode="lin" valueType="num">
                                      <p:cBhvr additive="base">
                                        <p:cTn id="25" dur="2000"/>
                                        <p:tgtEl>
                                          <p:spTgt spid="9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163"/>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63" name="Google Shape;1663;p163"/>
          <p:cNvSpPr txBox="1">
            <a:spLocks noGrp="1"/>
          </p:cNvSpPr>
          <p:nvPr>
            <p:ph type="subTitle" idx="1"/>
          </p:nvPr>
        </p:nvSpPr>
        <p:spPr>
          <a:xfrm>
            <a:off x="265500" y="2082025"/>
            <a:ext cx="4045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research assignment for our  Environmental Science course.</a:t>
            </a:r>
            <a:endParaRPr sz="1400">
              <a:solidFill>
                <a:srgbClr val="282C34"/>
              </a:solidFill>
              <a:latin typeface="Arial"/>
              <a:ea typeface="Arial"/>
              <a:cs typeface="Arial"/>
              <a:sym typeface="Arial"/>
            </a:endParaRPr>
          </a:p>
        </p:txBody>
      </p:sp>
      <p:sp>
        <p:nvSpPr>
          <p:cNvPr id="1664" name="Google Shape;1664;p163"/>
          <p:cNvSpPr txBox="1"/>
          <p:nvPr/>
        </p:nvSpPr>
        <p:spPr>
          <a:xfrm>
            <a:off x="4792125" y="622925"/>
            <a:ext cx="41418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Design a comprehensive undergraduate research paper assignment focused on climate change for a 200-level Environmental Science course. The assignment should challenge students to engage deeply with climate science while developing their research and analytical skills.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Please provide variations of this assignment for:</a:t>
            </a:r>
            <a:endParaRPr b="1">
              <a:solidFill>
                <a:schemeClr val="lt1"/>
              </a:solidFill>
            </a:endParaRPr>
          </a:p>
          <a:p>
            <a:pPr marL="0" lvl="0" indent="0" algn="l" rtl="0">
              <a:spcBef>
                <a:spcPts val="0"/>
              </a:spcBef>
              <a:spcAft>
                <a:spcPts val="0"/>
              </a:spcAft>
              <a:buNone/>
            </a:pPr>
            <a:r>
              <a:rPr lang="en" b="1">
                <a:solidFill>
                  <a:schemeClr val="lt1"/>
                </a:solidFill>
              </a:rPr>
              <a:t>- Advanced students (e.g., honors section)</a:t>
            </a:r>
            <a:endParaRPr b="1">
              <a:solidFill>
                <a:schemeClr val="lt1"/>
              </a:solidFill>
            </a:endParaRPr>
          </a:p>
          <a:p>
            <a:pPr marL="0" lvl="0" indent="0" algn="l" rtl="0">
              <a:spcBef>
                <a:spcPts val="0"/>
              </a:spcBef>
              <a:spcAft>
                <a:spcPts val="0"/>
              </a:spcAft>
              <a:buNone/>
            </a:pPr>
            <a:r>
              <a:rPr lang="en" b="1">
                <a:solidFill>
                  <a:schemeClr val="lt1"/>
                </a:solidFill>
              </a:rPr>
              <a:t>- Students needing additional writing support</a:t>
            </a:r>
            <a:endParaRPr b="1">
              <a:solidFill>
                <a:schemeClr val="lt1"/>
              </a:solidFill>
            </a:endParaRPr>
          </a:p>
        </p:txBody>
      </p:sp>
      <p:sp>
        <p:nvSpPr>
          <p:cNvPr id="1665" name="Google Shape;1665;p163"/>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66" name="Google Shape;1666;p163"/>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667" name="Google Shape;1667;p163"/>
          <p:cNvSpPr txBox="1"/>
          <p:nvPr/>
        </p:nvSpPr>
        <p:spPr>
          <a:xfrm>
            <a:off x="692700" y="3424325"/>
            <a:ext cx="316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Variation</a:t>
            </a:r>
            <a:endParaRPr sz="2000" b="1">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64"/>
          <p:cNvSpPr txBox="1"/>
          <p:nvPr/>
        </p:nvSpPr>
        <p:spPr>
          <a:xfrm>
            <a:off x="168400" y="78150"/>
            <a:ext cx="68673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2"/>
                </a:solidFill>
              </a:rPr>
              <a:t>Design a comprehensive undergraduate research paper assignment focused on climate change for a 200-level Environmental Science course. The assignment should challenge students to engage deeply with climate science while developing their research and analytical skills.</a:t>
            </a:r>
            <a:endParaRPr sz="800" b="1">
              <a:solidFill>
                <a:schemeClr val="dk2"/>
              </a:solidFill>
            </a:endParaRPr>
          </a:p>
          <a:p>
            <a:pPr marL="0" lvl="0" indent="0" algn="l" rtl="0">
              <a:spcBef>
                <a:spcPts val="0"/>
              </a:spcBef>
              <a:spcAft>
                <a:spcPts val="0"/>
              </a:spcAft>
              <a:buNone/>
            </a:pPr>
            <a:endParaRPr sz="800" b="1">
              <a:solidFill>
                <a:schemeClr val="dk2"/>
              </a:solidFill>
            </a:endParaRPr>
          </a:p>
          <a:p>
            <a:pPr marL="0" lvl="0" indent="0" algn="l" rtl="0">
              <a:spcBef>
                <a:spcPts val="0"/>
              </a:spcBef>
              <a:spcAft>
                <a:spcPts val="0"/>
              </a:spcAft>
              <a:buNone/>
            </a:pPr>
            <a:r>
              <a:rPr lang="en" sz="800" b="1">
                <a:solidFill>
                  <a:schemeClr val="dk2"/>
                </a:solidFill>
              </a:rPr>
              <a:t>Please include:</a:t>
            </a:r>
            <a:endParaRPr sz="800" b="1">
              <a:solidFill>
                <a:schemeClr val="dk2"/>
              </a:solidFill>
            </a:endParaRPr>
          </a:p>
          <a:p>
            <a:pPr marL="0" lvl="0" indent="0" algn="l" rtl="0">
              <a:spcBef>
                <a:spcPts val="0"/>
              </a:spcBef>
              <a:spcAft>
                <a:spcPts val="0"/>
              </a:spcAft>
              <a:buNone/>
            </a:pPr>
            <a:endParaRPr sz="800" b="1">
              <a:solidFill>
                <a:schemeClr val="dk2"/>
              </a:solidFill>
            </a:endParaRPr>
          </a:p>
          <a:p>
            <a:pPr marL="0" lvl="0" indent="0" algn="l" rtl="0">
              <a:spcBef>
                <a:spcPts val="0"/>
              </a:spcBef>
              <a:spcAft>
                <a:spcPts val="0"/>
              </a:spcAft>
              <a:buNone/>
            </a:pPr>
            <a:r>
              <a:rPr lang="en" sz="800" b="1">
                <a:solidFill>
                  <a:schemeClr val="dk2"/>
                </a:solidFill>
              </a:rPr>
              <a:t>1. Learning Objectives</a:t>
            </a:r>
            <a:endParaRPr sz="800" b="1">
              <a:solidFill>
                <a:schemeClr val="dk2"/>
              </a:solidFill>
            </a:endParaRPr>
          </a:p>
          <a:p>
            <a:pPr marL="0" lvl="0" indent="0" algn="l" rtl="0">
              <a:spcBef>
                <a:spcPts val="0"/>
              </a:spcBef>
              <a:spcAft>
                <a:spcPts val="0"/>
              </a:spcAft>
              <a:buNone/>
            </a:pPr>
            <a:r>
              <a:rPr lang="en" sz="800" b="1">
                <a:solidFill>
                  <a:schemeClr val="dk2"/>
                </a:solidFill>
              </a:rPr>
              <a:t>   - Specify 4-5 measurable outcomes</a:t>
            </a:r>
            <a:endParaRPr sz="800" b="1">
              <a:solidFill>
                <a:schemeClr val="dk2"/>
              </a:solidFill>
            </a:endParaRPr>
          </a:p>
          <a:p>
            <a:pPr marL="0" lvl="0" indent="0" algn="l" rtl="0">
              <a:spcBef>
                <a:spcPts val="0"/>
              </a:spcBef>
              <a:spcAft>
                <a:spcPts val="0"/>
              </a:spcAft>
              <a:buNone/>
            </a:pPr>
            <a:r>
              <a:rPr lang="en" sz="800" b="1">
                <a:solidFill>
                  <a:schemeClr val="dk2"/>
                </a:solidFill>
              </a:rPr>
              <a:t>   - Align with both content knowledge and skill development</a:t>
            </a:r>
            <a:endParaRPr sz="800" b="1">
              <a:solidFill>
                <a:schemeClr val="dk2"/>
              </a:solidFill>
            </a:endParaRPr>
          </a:p>
          <a:p>
            <a:pPr marL="0" lvl="0" indent="0" algn="l" rtl="0">
              <a:spcBef>
                <a:spcPts val="0"/>
              </a:spcBef>
              <a:spcAft>
                <a:spcPts val="0"/>
              </a:spcAft>
              <a:buNone/>
            </a:pPr>
            <a:r>
              <a:rPr lang="en" sz="800" b="1">
                <a:solidFill>
                  <a:schemeClr val="dk2"/>
                </a:solidFill>
              </a:rPr>
              <a:t>   - Include critical thinking components</a:t>
            </a:r>
            <a:endParaRPr sz="800" b="1">
              <a:solidFill>
                <a:schemeClr val="dk2"/>
              </a:solidFill>
            </a:endParaRPr>
          </a:p>
          <a:p>
            <a:pPr marL="0" lvl="0" indent="0" algn="l" rtl="0">
              <a:spcBef>
                <a:spcPts val="0"/>
              </a:spcBef>
              <a:spcAft>
                <a:spcPts val="0"/>
              </a:spcAft>
              <a:buNone/>
            </a:pPr>
            <a:endParaRPr sz="800" b="1">
              <a:solidFill>
                <a:schemeClr val="dk2"/>
              </a:solidFill>
            </a:endParaRPr>
          </a:p>
          <a:p>
            <a:pPr marL="0" lvl="0" indent="0" algn="l" rtl="0">
              <a:spcBef>
                <a:spcPts val="0"/>
              </a:spcBef>
              <a:spcAft>
                <a:spcPts val="0"/>
              </a:spcAft>
              <a:buNone/>
            </a:pPr>
            <a:r>
              <a:rPr lang="en" sz="800" b="1">
                <a:solidFill>
                  <a:schemeClr val="dk2"/>
                </a:solidFill>
              </a:rPr>
              <a:t>2. Assignment Parameters</a:t>
            </a:r>
            <a:endParaRPr sz="800" b="1">
              <a:solidFill>
                <a:schemeClr val="dk2"/>
              </a:solidFill>
            </a:endParaRPr>
          </a:p>
          <a:p>
            <a:pPr marL="0" lvl="0" indent="0" algn="l" rtl="0">
              <a:spcBef>
                <a:spcPts val="0"/>
              </a:spcBef>
              <a:spcAft>
                <a:spcPts val="0"/>
              </a:spcAft>
              <a:buNone/>
            </a:pPr>
            <a:r>
              <a:rPr lang="en" sz="800" b="1">
                <a:solidFill>
                  <a:schemeClr val="dk2"/>
                </a:solidFill>
              </a:rPr>
              <a:t>   - Word count/page requirements (max: 1500-2000 words)</a:t>
            </a:r>
            <a:endParaRPr sz="800" b="1">
              <a:solidFill>
                <a:schemeClr val="dk2"/>
              </a:solidFill>
            </a:endParaRPr>
          </a:p>
          <a:p>
            <a:pPr marL="0" lvl="0" indent="0" algn="l" rtl="0">
              <a:spcBef>
                <a:spcPts val="0"/>
              </a:spcBef>
              <a:spcAft>
                <a:spcPts val="0"/>
              </a:spcAft>
              <a:buNone/>
            </a:pPr>
            <a:r>
              <a:rPr lang="en" sz="800" b="1">
                <a:solidFill>
                  <a:schemeClr val="dk2"/>
                </a:solidFill>
              </a:rPr>
              <a:t>   - Source requirements (number and type) (min sources: 5)</a:t>
            </a:r>
            <a:endParaRPr sz="800" b="1">
              <a:solidFill>
                <a:schemeClr val="dk2"/>
              </a:solidFill>
            </a:endParaRPr>
          </a:p>
          <a:p>
            <a:pPr marL="0" lvl="0" indent="0" algn="l" rtl="0">
              <a:spcBef>
                <a:spcPts val="0"/>
              </a:spcBef>
              <a:spcAft>
                <a:spcPts val="0"/>
              </a:spcAft>
              <a:buNone/>
            </a:pPr>
            <a:r>
              <a:rPr lang="en" sz="800" b="1">
                <a:solidFill>
                  <a:schemeClr val="dk2"/>
                </a:solidFill>
              </a:rPr>
              <a:t>   - Required sections and their contents</a:t>
            </a:r>
            <a:endParaRPr sz="800" b="1">
              <a:solidFill>
                <a:schemeClr val="dk2"/>
              </a:solidFill>
            </a:endParaRPr>
          </a:p>
          <a:p>
            <a:pPr marL="0" lvl="0" indent="0" algn="l" rtl="0">
              <a:spcBef>
                <a:spcPts val="0"/>
              </a:spcBef>
              <a:spcAft>
                <a:spcPts val="0"/>
              </a:spcAft>
              <a:buNone/>
            </a:pPr>
            <a:r>
              <a:rPr lang="en" sz="800" b="1">
                <a:solidFill>
                  <a:schemeClr val="dk2"/>
                </a:solidFill>
              </a:rPr>
              <a:t>   - Formatting guidelines</a:t>
            </a:r>
            <a:endParaRPr sz="800" b="1">
              <a:solidFill>
                <a:schemeClr val="dk2"/>
              </a:solidFill>
            </a:endParaRPr>
          </a:p>
          <a:p>
            <a:pPr marL="0" lvl="0" indent="0" algn="l" rtl="0">
              <a:spcBef>
                <a:spcPts val="0"/>
              </a:spcBef>
              <a:spcAft>
                <a:spcPts val="0"/>
              </a:spcAft>
              <a:buNone/>
            </a:pPr>
            <a:r>
              <a:rPr lang="en" sz="800" b="1">
                <a:solidFill>
                  <a:schemeClr val="dk2"/>
                </a:solidFill>
              </a:rPr>
              <a:t>   - Any specific content areas that must be addressed</a:t>
            </a:r>
            <a:endParaRPr sz="800" b="1">
              <a:solidFill>
                <a:schemeClr val="dk2"/>
              </a:solidFill>
            </a:endParaRPr>
          </a:p>
          <a:p>
            <a:pPr marL="0" lvl="0" indent="0" algn="l" rtl="0">
              <a:spcBef>
                <a:spcPts val="0"/>
              </a:spcBef>
              <a:spcAft>
                <a:spcPts val="0"/>
              </a:spcAft>
              <a:buNone/>
            </a:pPr>
            <a:r>
              <a:rPr lang="en" sz="800" b="1">
                <a:solidFill>
                  <a:schemeClr val="dk2"/>
                </a:solidFill>
              </a:rPr>
              <a:t>   - Options for topic selection</a:t>
            </a:r>
            <a:endParaRPr sz="800" b="1">
              <a:solidFill>
                <a:schemeClr val="dk2"/>
              </a:solidFill>
            </a:endParaRPr>
          </a:p>
          <a:p>
            <a:pPr marL="0" lvl="0" indent="0" algn="l" rtl="0">
              <a:spcBef>
                <a:spcPts val="0"/>
              </a:spcBef>
              <a:spcAft>
                <a:spcPts val="0"/>
              </a:spcAft>
              <a:buNone/>
            </a:pPr>
            <a:endParaRPr sz="800" b="1">
              <a:solidFill>
                <a:schemeClr val="dk2"/>
              </a:solidFill>
            </a:endParaRPr>
          </a:p>
          <a:p>
            <a:pPr marL="0" lvl="0" indent="0" algn="l" rtl="0">
              <a:spcBef>
                <a:spcPts val="0"/>
              </a:spcBef>
              <a:spcAft>
                <a:spcPts val="0"/>
              </a:spcAft>
              <a:buNone/>
            </a:pPr>
            <a:r>
              <a:rPr lang="en" sz="800" b="1">
                <a:solidFill>
                  <a:schemeClr val="dk2"/>
                </a:solidFill>
              </a:rPr>
              <a:t>3. Timeline (max: 4 weeks)</a:t>
            </a:r>
            <a:endParaRPr sz="800" b="1">
              <a:solidFill>
                <a:schemeClr val="dk2"/>
              </a:solidFill>
            </a:endParaRPr>
          </a:p>
          <a:p>
            <a:pPr marL="0" lvl="0" indent="0" algn="l" rtl="0">
              <a:spcBef>
                <a:spcPts val="0"/>
              </a:spcBef>
              <a:spcAft>
                <a:spcPts val="0"/>
              </a:spcAft>
              <a:buNone/>
            </a:pPr>
            <a:r>
              <a:rPr lang="en" sz="800" b="1">
                <a:solidFill>
                  <a:schemeClr val="dk2"/>
                </a:solidFill>
              </a:rPr>
              <a:t>   - Break down the assignment into specific milestones</a:t>
            </a:r>
            <a:endParaRPr sz="800" b="1">
              <a:solidFill>
                <a:schemeClr val="dk2"/>
              </a:solidFill>
            </a:endParaRPr>
          </a:p>
          <a:p>
            <a:pPr marL="0" lvl="0" indent="0" algn="l" rtl="0">
              <a:spcBef>
                <a:spcPts val="0"/>
              </a:spcBef>
              <a:spcAft>
                <a:spcPts val="0"/>
              </a:spcAft>
              <a:buNone/>
            </a:pPr>
            <a:r>
              <a:rPr lang="en" sz="800" b="1">
                <a:solidFill>
                  <a:schemeClr val="dk2"/>
                </a:solidFill>
              </a:rPr>
              <a:t>   - Include checkpoints for feedback</a:t>
            </a:r>
            <a:endParaRPr sz="800" b="1">
              <a:solidFill>
                <a:schemeClr val="dk2"/>
              </a:solidFill>
            </a:endParaRPr>
          </a:p>
          <a:p>
            <a:pPr marL="0" lvl="0" indent="0" algn="l" rtl="0">
              <a:spcBef>
                <a:spcPts val="0"/>
              </a:spcBef>
              <a:spcAft>
                <a:spcPts val="0"/>
              </a:spcAft>
              <a:buNone/>
            </a:pPr>
            <a:r>
              <a:rPr lang="en" sz="800" b="1">
                <a:solidFill>
                  <a:schemeClr val="dk2"/>
                </a:solidFill>
              </a:rPr>
              <a:t>   - Specify deadlines for each component</a:t>
            </a:r>
            <a:endParaRPr sz="800" b="1">
              <a:solidFill>
                <a:schemeClr val="dk2"/>
              </a:solidFill>
            </a:endParaRPr>
          </a:p>
          <a:p>
            <a:pPr marL="0" lvl="0" indent="0" algn="l" rtl="0">
              <a:spcBef>
                <a:spcPts val="0"/>
              </a:spcBef>
              <a:spcAft>
                <a:spcPts val="0"/>
              </a:spcAft>
              <a:buNone/>
            </a:pPr>
            <a:endParaRPr sz="800" b="1">
              <a:solidFill>
                <a:schemeClr val="dk2"/>
              </a:solidFill>
            </a:endParaRPr>
          </a:p>
          <a:p>
            <a:pPr marL="0" lvl="0" indent="0" algn="l" rtl="0">
              <a:spcBef>
                <a:spcPts val="0"/>
              </a:spcBef>
              <a:spcAft>
                <a:spcPts val="0"/>
              </a:spcAft>
              <a:buNone/>
            </a:pPr>
            <a:r>
              <a:rPr lang="en" sz="800" b="1">
                <a:solidFill>
                  <a:schemeClr val="dk2"/>
                </a:solidFill>
              </a:rPr>
              <a:t>4. Support Materials</a:t>
            </a:r>
            <a:endParaRPr sz="800" b="1">
              <a:solidFill>
                <a:schemeClr val="dk2"/>
              </a:solidFill>
            </a:endParaRPr>
          </a:p>
          <a:p>
            <a:pPr marL="0" lvl="0" indent="0" algn="l" rtl="0">
              <a:spcBef>
                <a:spcPts val="0"/>
              </a:spcBef>
              <a:spcAft>
                <a:spcPts val="0"/>
              </a:spcAft>
              <a:buNone/>
            </a:pPr>
            <a:r>
              <a:rPr lang="en" sz="800" b="1">
                <a:solidFill>
                  <a:schemeClr val="dk2"/>
                </a:solidFill>
              </a:rPr>
              <a:t>   - Required resources</a:t>
            </a:r>
            <a:endParaRPr sz="800" b="1">
              <a:solidFill>
                <a:schemeClr val="dk2"/>
              </a:solidFill>
            </a:endParaRPr>
          </a:p>
          <a:p>
            <a:pPr marL="0" lvl="0" indent="0" algn="l" rtl="0">
              <a:spcBef>
                <a:spcPts val="0"/>
              </a:spcBef>
              <a:spcAft>
                <a:spcPts val="0"/>
              </a:spcAft>
              <a:buNone/>
            </a:pPr>
            <a:r>
              <a:rPr lang="en" sz="800" b="1">
                <a:solidFill>
                  <a:schemeClr val="dk2"/>
                </a:solidFill>
              </a:rPr>
              <a:t>   - Suggested research databases</a:t>
            </a:r>
            <a:endParaRPr sz="800" b="1">
              <a:solidFill>
                <a:schemeClr val="dk2"/>
              </a:solidFill>
            </a:endParaRPr>
          </a:p>
          <a:p>
            <a:pPr marL="0" lvl="0" indent="0" algn="l" rtl="0">
              <a:spcBef>
                <a:spcPts val="0"/>
              </a:spcBef>
              <a:spcAft>
                <a:spcPts val="0"/>
              </a:spcAft>
              <a:buNone/>
            </a:pPr>
            <a:r>
              <a:rPr lang="en" sz="800" b="1">
                <a:solidFill>
                  <a:schemeClr val="dk2"/>
                </a:solidFill>
              </a:rPr>
              <a:t>   - Writing support guidelines</a:t>
            </a:r>
            <a:endParaRPr sz="800" b="1">
              <a:solidFill>
                <a:schemeClr val="dk2"/>
              </a:solidFill>
            </a:endParaRPr>
          </a:p>
          <a:p>
            <a:pPr marL="0" lvl="0" indent="0" algn="l" rtl="0">
              <a:spcBef>
                <a:spcPts val="0"/>
              </a:spcBef>
              <a:spcAft>
                <a:spcPts val="0"/>
              </a:spcAft>
              <a:buNone/>
            </a:pPr>
            <a:r>
              <a:rPr lang="en" sz="800" b="1">
                <a:solidFill>
                  <a:schemeClr val="dk2"/>
                </a:solidFill>
              </a:rPr>
              <a:t>   - Assessment criteria</a:t>
            </a:r>
            <a:endParaRPr sz="800" b="1">
              <a:solidFill>
                <a:schemeClr val="dk2"/>
              </a:solidFill>
            </a:endParaRPr>
          </a:p>
          <a:p>
            <a:pPr marL="0" lvl="0" indent="0" algn="l" rtl="0">
              <a:spcBef>
                <a:spcPts val="0"/>
              </a:spcBef>
              <a:spcAft>
                <a:spcPts val="0"/>
              </a:spcAft>
              <a:buNone/>
            </a:pPr>
            <a:endParaRPr sz="800" b="1">
              <a:solidFill>
                <a:schemeClr val="dk2"/>
              </a:solidFill>
            </a:endParaRPr>
          </a:p>
          <a:p>
            <a:pPr marL="0" lvl="0" indent="0" algn="l" rtl="0">
              <a:spcBef>
                <a:spcPts val="0"/>
              </a:spcBef>
              <a:spcAft>
                <a:spcPts val="0"/>
              </a:spcAft>
              <a:buNone/>
            </a:pPr>
            <a:r>
              <a:rPr lang="en" sz="800" b="1">
                <a:solidFill>
                  <a:schemeClr val="dk2"/>
                </a:solidFill>
              </a:rPr>
              <a:t>Using the provided lecture notes, ensure the assignment:</a:t>
            </a:r>
            <a:endParaRPr sz="800" b="1">
              <a:solidFill>
                <a:schemeClr val="dk2"/>
              </a:solidFill>
            </a:endParaRPr>
          </a:p>
          <a:p>
            <a:pPr marL="0" lvl="0" indent="0" algn="l" rtl="0">
              <a:spcBef>
                <a:spcPts val="0"/>
              </a:spcBef>
              <a:spcAft>
                <a:spcPts val="0"/>
              </a:spcAft>
              <a:buNone/>
            </a:pPr>
            <a:r>
              <a:rPr lang="en" sz="800" b="1">
                <a:solidFill>
                  <a:schemeClr val="dk2"/>
                </a:solidFill>
              </a:rPr>
              <a:t>- Incorporates key themes from the course material</a:t>
            </a:r>
            <a:endParaRPr sz="800" b="1">
              <a:solidFill>
                <a:schemeClr val="dk2"/>
              </a:solidFill>
            </a:endParaRPr>
          </a:p>
          <a:p>
            <a:pPr marL="0" lvl="0" indent="0" algn="l" rtl="0">
              <a:spcBef>
                <a:spcPts val="0"/>
              </a:spcBef>
              <a:spcAft>
                <a:spcPts val="0"/>
              </a:spcAft>
              <a:buNone/>
            </a:pPr>
            <a:r>
              <a:rPr lang="en" sz="800" b="1">
                <a:solidFill>
                  <a:schemeClr val="dk2"/>
                </a:solidFill>
              </a:rPr>
              <a:t>- Builds on foundational concepts</a:t>
            </a:r>
            <a:endParaRPr sz="800" b="1">
              <a:solidFill>
                <a:schemeClr val="dk2"/>
              </a:solidFill>
            </a:endParaRPr>
          </a:p>
          <a:p>
            <a:pPr marL="0" lvl="0" indent="0" algn="l" rtl="0">
              <a:spcBef>
                <a:spcPts val="0"/>
              </a:spcBef>
              <a:spcAft>
                <a:spcPts val="0"/>
              </a:spcAft>
              <a:buNone/>
            </a:pPr>
            <a:r>
              <a:rPr lang="en" sz="800" b="1">
                <a:solidFill>
                  <a:schemeClr val="dk2"/>
                </a:solidFill>
              </a:rPr>
              <a:t>- Challenges students to make connections between different aspects of climate science</a:t>
            </a:r>
            <a:endParaRPr sz="800" b="1">
              <a:solidFill>
                <a:schemeClr val="dk2"/>
              </a:solidFill>
            </a:endParaRPr>
          </a:p>
          <a:p>
            <a:pPr marL="0" lvl="0" indent="0" algn="l" rtl="0">
              <a:spcBef>
                <a:spcPts val="0"/>
              </a:spcBef>
              <a:spcAft>
                <a:spcPts val="0"/>
              </a:spcAft>
              <a:buNone/>
            </a:pPr>
            <a:r>
              <a:rPr lang="en" sz="800" b="1">
                <a:solidFill>
                  <a:schemeClr val="dk2"/>
                </a:solidFill>
              </a:rPr>
              <a:t>- Encourages analysis of both scientific evidence and potential solutions</a:t>
            </a:r>
            <a:endParaRPr sz="800" b="1">
              <a:solidFill>
                <a:schemeClr val="dk2"/>
              </a:solidFill>
            </a:endParaRPr>
          </a:p>
          <a:p>
            <a:pPr marL="0" lvl="0" indent="0" algn="l" rtl="0">
              <a:spcBef>
                <a:spcPts val="0"/>
              </a:spcBef>
              <a:spcAft>
                <a:spcPts val="0"/>
              </a:spcAft>
              <a:buNone/>
            </a:pPr>
            <a:endParaRPr sz="800" b="1">
              <a:solidFill>
                <a:schemeClr val="dk2"/>
              </a:solidFill>
            </a:endParaRPr>
          </a:p>
          <a:p>
            <a:pPr marL="0" lvl="0" indent="0" algn="l" rtl="0">
              <a:spcBef>
                <a:spcPts val="0"/>
              </a:spcBef>
              <a:spcAft>
                <a:spcPts val="0"/>
              </a:spcAft>
              <a:buNone/>
            </a:pPr>
            <a:r>
              <a:rPr lang="en" sz="800" b="1">
                <a:solidFill>
                  <a:schemeClr val="dk2"/>
                </a:solidFill>
              </a:rPr>
              <a:t>Please provide variations of this assignment for:</a:t>
            </a:r>
            <a:endParaRPr sz="800" b="1">
              <a:solidFill>
                <a:schemeClr val="dk2"/>
              </a:solidFill>
            </a:endParaRPr>
          </a:p>
          <a:p>
            <a:pPr marL="0" lvl="0" indent="0" algn="l" rtl="0">
              <a:spcBef>
                <a:spcPts val="0"/>
              </a:spcBef>
              <a:spcAft>
                <a:spcPts val="0"/>
              </a:spcAft>
              <a:buNone/>
            </a:pPr>
            <a:r>
              <a:rPr lang="en" sz="800" b="1">
                <a:solidFill>
                  <a:schemeClr val="dk2"/>
                </a:solidFill>
              </a:rPr>
              <a:t>- Advanced students (e.g., honors section)</a:t>
            </a:r>
            <a:endParaRPr sz="800" b="1">
              <a:solidFill>
                <a:schemeClr val="dk2"/>
              </a:solidFill>
            </a:endParaRPr>
          </a:p>
          <a:p>
            <a:pPr marL="0" lvl="0" indent="0" algn="l" rtl="0">
              <a:spcBef>
                <a:spcPts val="0"/>
              </a:spcBef>
              <a:spcAft>
                <a:spcPts val="0"/>
              </a:spcAft>
              <a:buNone/>
            </a:pPr>
            <a:r>
              <a:rPr lang="en" sz="800" b="1">
                <a:solidFill>
                  <a:schemeClr val="dk2"/>
                </a:solidFill>
              </a:rPr>
              <a:t>- Students needing additional writing support  </a:t>
            </a:r>
            <a:endParaRPr sz="800" b="1">
              <a:solidFill>
                <a:schemeClr val="dk2"/>
              </a:solidFill>
            </a:endParaRPr>
          </a:p>
        </p:txBody>
      </p:sp>
      <p:pic>
        <p:nvPicPr>
          <p:cNvPr id="1673" name="Google Shape;1673;p164"/>
          <p:cNvPicPr preferRelativeResize="0"/>
          <p:nvPr/>
        </p:nvPicPr>
        <p:blipFill>
          <a:blip r:embed="rId3">
            <a:alphaModFix/>
          </a:blip>
          <a:stretch>
            <a:fillRect/>
          </a:stretch>
        </p:blipFill>
        <p:spPr>
          <a:xfrm>
            <a:off x="4120250" y="1540777"/>
            <a:ext cx="999725" cy="13898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165"/>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79" name="Google Shape;1679;p165"/>
          <p:cNvSpPr txBox="1">
            <a:spLocks noGrp="1"/>
          </p:cNvSpPr>
          <p:nvPr>
            <p:ph type="subTitle" idx="1"/>
          </p:nvPr>
        </p:nvSpPr>
        <p:spPr>
          <a:xfrm>
            <a:off x="265500" y="2571750"/>
            <a:ext cx="4045200" cy="8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282C34"/>
                </a:solidFill>
                <a:latin typeface="Arial"/>
                <a:ea typeface="Arial"/>
                <a:cs typeface="Arial"/>
                <a:sym typeface="Arial"/>
              </a:rPr>
              <a:t>Setup a GPT to act as your “Research Assignment Template”</a:t>
            </a:r>
            <a:endParaRPr sz="1800" b="1">
              <a:solidFill>
                <a:srgbClr val="282C34"/>
              </a:solidFill>
              <a:latin typeface="Arial"/>
              <a:ea typeface="Arial"/>
              <a:cs typeface="Arial"/>
              <a:sym typeface="Arial"/>
            </a:endParaRPr>
          </a:p>
        </p:txBody>
      </p:sp>
      <p:sp>
        <p:nvSpPr>
          <p:cNvPr id="1680" name="Google Shape;1680;p165"/>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81" name="Google Shape;1681;p165"/>
          <p:cNvSpPr txBox="1"/>
          <p:nvPr/>
        </p:nvSpPr>
        <p:spPr>
          <a:xfrm>
            <a:off x="151275" y="3457800"/>
            <a:ext cx="4268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https://chatgpt.com/g/g-67b90e2c98fc81918f02dd508bae7d9b-research-assignment-creator</a:t>
            </a:r>
            <a:endParaRPr b="1"/>
          </a:p>
        </p:txBody>
      </p:sp>
      <p:pic>
        <p:nvPicPr>
          <p:cNvPr id="1682" name="Google Shape;1682;p165"/>
          <p:cNvPicPr preferRelativeResize="0"/>
          <p:nvPr/>
        </p:nvPicPr>
        <p:blipFill>
          <a:blip r:embed="rId3">
            <a:alphaModFix/>
          </a:blip>
          <a:stretch>
            <a:fillRect/>
          </a:stretch>
        </p:blipFill>
        <p:spPr>
          <a:xfrm>
            <a:off x="4950275" y="152400"/>
            <a:ext cx="3752850" cy="828675"/>
          </a:xfrm>
          <a:prstGeom prst="rect">
            <a:avLst/>
          </a:prstGeom>
          <a:noFill/>
          <a:ln>
            <a:noFill/>
          </a:ln>
          <a:effectLst>
            <a:outerShdw blurRad="57150" dist="19050" dir="5400000" algn="bl" rotWithShape="0">
              <a:srgbClr val="000000">
                <a:alpha val="50000"/>
              </a:srgbClr>
            </a:outerShdw>
          </a:effectLst>
        </p:spPr>
      </p:pic>
      <p:pic>
        <p:nvPicPr>
          <p:cNvPr id="1683" name="Google Shape;1683;p165"/>
          <p:cNvPicPr preferRelativeResize="0"/>
          <p:nvPr/>
        </p:nvPicPr>
        <p:blipFill>
          <a:blip r:embed="rId4">
            <a:alphaModFix/>
          </a:blip>
          <a:stretch>
            <a:fillRect/>
          </a:stretch>
        </p:blipFill>
        <p:spPr>
          <a:xfrm>
            <a:off x="4831213" y="1090250"/>
            <a:ext cx="3990975" cy="2714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166"/>
          <p:cNvSpPr txBox="1">
            <a:spLocks noGrp="1"/>
          </p:cNvSpPr>
          <p:nvPr>
            <p:ph type="title"/>
          </p:nvPr>
        </p:nvSpPr>
        <p:spPr>
          <a:xfrm>
            <a:off x="265500" y="1151100"/>
            <a:ext cx="4045200" cy="8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Assignment Creation</a:t>
            </a:r>
            <a:endParaRPr/>
          </a:p>
        </p:txBody>
      </p:sp>
      <p:sp>
        <p:nvSpPr>
          <p:cNvPr id="1689" name="Google Shape;1689;p166"/>
          <p:cNvSpPr txBox="1">
            <a:spLocks noGrp="1"/>
          </p:cNvSpPr>
          <p:nvPr>
            <p:ph type="subTitle" idx="1"/>
          </p:nvPr>
        </p:nvSpPr>
        <p:spPr>
          <a:xfrm>
            <a:off x="4706625" y="497050"/>
            <a:ext cx="4045200" cy="8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Arial"/>
                <a:ea typeface="Arial"/>
                <a:cs typeface="Arial"/>
                <a:sym typeface="Arial"/>
              </a:rPr>
              <a:t>Setup a GPT to act as your “Research Assignment Template”</a:t>
            </a:r>
            <a:endParaRPr sz="1800" b="1">
              <a:solidFill>
                <a:schemeClr val="lt1"/>
              </a:solidFill>
              <a:latin typeface="Arial"/>
              <a:ea typeface="Arial"/>
              <a:cs typeface="Arial"/>
              <a:sym typeface="Arial"/>
            </a:endParaRPr>
          </a:p>
        </p:txBody>
      </p:sp>
      <p:sp>
        <p:nvSpPr>
          <p:cNvPr id="1690" name="Google Shape;1690;p166"/>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691" name="Google Shape;1691;p166"/>
          <p:cNvSpPr txBox="1"/>
          <p:nvPr/>
        </p:nvSpPr>
        <p:spPr>
          <a:xfrm>
            <a:off x="4595025" y="1335600"/>
            <a:ext cx="4268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rPr>
              <a:t>https://chatgpt.com/g/g-67b90e2c98fc81918f02dd508bae7d9b-research-assignment-creator</a:t>
            </a:r>
            <a:endParaRPr b="1">
              <a:solidFill>
                <a:schemeClr val="lt1"/>
              </a:solidFill>
            </a:endParaRPr>
          </a:p>
        </p:txBody>
      </p:sp>
      <p:pic>
        <p:nvPicPr>
          <p:cNvPr id="1692" name="Google Shape;1692;p166"/>
          <p:cNvPicPr preferRelativeResize="0"/>
          <p:nvPr/>
        </p:nvPicPr>
        <p:blipFill>
          <a:blip r:embed="rId3">
            <a:alphaModFix/>
          </a:blip>
          <a:stretch>
            <a:fillRect/>
          </a:stretch>
        </p:blipFill>
        <p:spPr>
          <a:xfrm>
            <a:off x="227813" y="2170475"/>
            <a:ext cx="5553375" cy="27366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167"/>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Exam Creation</a:t>
            </a:r>
            <a:endParaRPr b="1"/>
          </a:p>
        </p:txBody>
      </p:sp>
      <p:sp>
        <p:nvSpPr>
          <p:cNvPr id="1698" name="Google Shape;1698;p167"/>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168"/>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704" name="Google Shape;1704;p168"/>
          <p:cNvSpPr txBox="1"/>
          <p:nvPr/>
        </p:nvSpPr>
        <p:spPr>
          <a:xfrm>
            <a:off x="4690775" y="139375"/>
            <a:ext cx="4288800" cy="135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700" b="1">
                <a:solidFill>
                  <a:schemeClr val="lt1"/>
                </a:solidFill>
              </a:rPr>
              <a:t>Question Generation and Diversity</a:t>
            </a:r>
            <a:endParaRPr sz="1700" b="1">
              <a:solidFill>
                <a:schemeClr val="lt1"/>
              </a:solidFill>
            </a:endParaRPr>
          </a:p>
          <a:p>
            <a:pPr marL="457200" lvl="0" indent="-317500" algn="l" rtl="0">
              <a:lnSpc>
                <a:spcPct val="115000"/>
              </a:lnSpc>
              <a:spcBef>
                <a:spcPts val="1200"/>
              </a:spcBef>
              <a:spcAft>
                <a:spcPts val="0"/>
              </a:spcAft>
              <a:buClr>
                <a:schemeClr val="lt1"/>
              </a:buClr>
              <a:buSzPts val="1400"/>
              <a:buAutoNum type="arabicPeriod"/>
            </a:pPr>
            <a:r>
              <a:rPr lang="en" b="1">
                <a:solidFill>
                  <a:schemeClr val="lt1"/>
                </a:solidFill>
              </a:rPr>
              <a:t>Automated Question Banks</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Bloom's Taxonomy Alignment</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Discipline-Specific Question Formulation</a:t>
            </a:r>
            <a:endParaRPr sz="1700">
              <a:solidFill>
                <a:schemeClr val="lt1"/>
              </a:solidFill>
            </a:endParaRPr>
          </a:p>
        </p:txBody>
      </p:sp>
      <p:sp>
        <p:nvSpPr>
          <p:cNvPr id="1705" name="Google Shape;1705;p168"/>
          <p:cNvSpPr txBox="1"/>
          <p:nvPr/>
        </p:nvSpPr>
        <p:spPr>
          <a:xfrm>
            <a:off x="237725" y="1186500"/>
            <a:ext cx="40953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Ways AI Can Help College Teachers with Exam Creation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0" name="Google Shape;1710;p169"/>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711" name="Google Shape;1711;p169"/>
          <p:cNvSpPr txBox="1"/>
          <p:nvPr/>
        </p:nvSpPr>
        <p:spPr>
          <a:xfrm>
            <a:off x="4690775" y="1337575"/>
            <a:ext cx="4288800" cy="135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1"/>
                </a:solidFill>
              </a:rPr>
              <a:t>Assessment Design</a:t>
            </a:r>
            <a:endParaRPr sz="1700" b="1">
              <a:solidFill>
                <a:schemeClr val="lt1"/>
              </a:solidFill>
            </a:endParaRPr>
          </a:p>
          <a:p>
            <a:pPr marL="457200" lvl="0" indent="-317500" algn="l" rtl="0">
              <a:lnSpc>
                <a:spcPct val="115000"/>
              </a:lnSpc>
              <a:spcBef>
                <a:spcPts val="1200"/>
              </a:spcBef>
              <a:spcAft>
                <a:spcPts val="0"/>
              </a:spcAft>
              <a:buClr>
                <a:schemeClr val="lt1"/>
              </a:buClr>
              <a:buSzPts val="1400"/>
              <a:buAutoNum type="arabicPeriod"/>
            </a:pPr>
            <a:r>
              <a:rPr lang="en" b="1">
                <a:solidFill>
                  <a:schemeClr val="lt1"/>
                </a:solidFill>
              </a:rPr>
              <a:t>Exam Blueprint Generation</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Customized Rubric Creation</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Randomized Version Creation</a:t>
            </a:r>
            <a:endParaRPr>
              <a:solidFill>
                <a:schemeClr val="lt1"/>
              </a:solidFill>
            </a:endParaRPr>
          </a:p>
        </p:txBody>
      </p:sp>
      <p:sp>
        <p:nvSpPr>
          <p:cNvPr id="1712" name="Google Shape;1712;p169"/>
          <p:cNvSpPr txBox="1"/>
          <p:nvPr/>
        </p:nvSpPr>
        <p:spPr>
          <a:xfrm>
            <a:off x="4690775" y="139375"/>
            <a:ext cx="42888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700" b="1">
                <a:solidFill>
                  <a:srgbClr val="9E9E9E"/>
                </a:solidFill>
              </a:rPr>
              <a:t>Question Generation and Diversity</a:t>
            </a:r>
            <a:endParaRPr sz="1700" b="1">
              <a:solidFill>
                <a:srgbClr val="9E9E9E"/>
              </a:solidFill>
            </a:endParaRPr>
          </a:p>
          <a:p>
            <a:pPr marL="457200" lvl="0" indent="-298450" algn="l" rtl="0">
              <a:lnSpc>
                <a:spcPct val="115000"/>
              </a:lnSpc>
              <a:spcBef>
                <a:spcPts val="1200"/>
              </a:spcBef>
              <a:spcAft>
                <a:spcPts val="0"/>
              </a:spcAft>
              <a:buClr>
                <a:srgbClr val="9E9E9E"/>
              </a:buClr>
              <a:buSzPts val="1100"/>
              <a:buAutoNum type="arabicPeriod"/>
            </a:pPr>
            <a:r>
              <a:rPr lang="en" sz="1100" b="1">
                <a:solidFill>
                  <a:srgbClr val="9E9E9E"/>
                </a:solidFill>
              </a:rPr>
              <a:t>Automated Question Banks</a:t>
            </a:r>
            <a:endParaRPr sz="1100">
              <a:solidFill>
                <a:srgbClr val="9E9E9E"/>
              </a:solidFill>
            </a:endParaRPr>
          </a:p>
          <a:p>
            <a:pPr marL="457200" lvl="0" indent="-298450" algn="l" rtl="0">
              <a:lnSpc>
                <a:spcPct val="115000"/>
              </a:lnSpc>
              <a:spcBef>
                <a:spcPts val="0"/>
              </a:spcBef>
              <a:spcAft>
                <a:spcPts val="0"/>
              </a:spcAft>
              <a:buClr>
                <a:srgbClr val="9E9E9E"/>
              </a:buClr>
              <a:buSzPts val="1100"/>
              <a:buAutoNum type="arabicPeriod"/>
            </a:pPr>
            <a:r>
              <a:rPr lang="en" sz="1100" b="1">
                <a:solidFill>
                  <a:srgbClr val="9E9E9E"/>
                </a:solidFill>
              </a:rPr>
              <a:t>Bloom's Taxonomy Alignment</a:t>
            </a:r>
            <a:endParaRPr sz="1100">
              <a:solidFill>
                <a:srgbClr val="9E9E9E"/>
              </a:solidFill>
            </a:endParaRPr>
          </a:p>
          <a:p>
            <a:pPr marL="457200" lvl="0" indent="-298450" algn="l" rtl="0">
              <a:lnSpc>
                <a:spcPct val="115000"/>
              </a:lnSpc>
              <a:spcBef>
                <a:spcPts val="0"/>
              </a:spcBef>
              <a:spcAft>
                <a:spcPts val="0"/>
              </a:spcAft>
              <a:buClr>
                <a:srgbClr val="9E9E9E"/>
              </a:buClr>
              <a:buSzPts val="1100"/>
              <a:buAutoNum type="arabicPeriod"/>
            </a:pPr>
            <a:r>
              <a:rPr lang="en" sz="1100" b="1">
                <a:solidFill>
                  <a:srgbClr val="9E9E9E"/>
                </a:solidFill>
              </a:rPr>
              <a:t>Discipline-Specific Question Formulation</a:t>
            </a:r>
            <a:endParaRPr>
              <a:solidFill>
                <a:srgbClr val="9E9E9E"/>
              </a:solidFill>
            </a:endParaRPr>
          </a:p>
        </p:txBody>
      </p:sp>
      <p:sp>
        <p:nvSpPr>
          <p:cNvPr id="1713" name="Google Shape;1713;p169"/>
          <p:cNvSpPr txBox="1"/>
          <p:nvPr/>
        </p:nvSpPr>
        <p:spPr>
          <a:xfrm>
            <a:off x="237725" y="1186500"/>
            <a:ext cx="40953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Ways AI Can Help College Teachers with Exam Creation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Google Shape;1718;p170"/>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719" name="Google Shape;1719;p170"/>
          <p:cNvSpPr txBox="1"/>
          <p:nvPr/>
        </p:nvSpPr>
        <p:spPr>
          <a:xfrm>
            <a:off x="4690775" y="1337575"/>
            <a:ext cx="42888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2"/>
                </a:solidFill>
              </a:rPr>
              <a:t>Assessment Design</a:t>
            </a:r>
            <a:endParaRPr sz="1700" b="1">
              <a:solidFill>
                <a:schemeClr val="lt2"/>
              </a:solidFill>
            </a:endParaRPr>
          </a:p>
          <a:p>
            <a:pPr marL="457200" lvl="0" indent="-298450" algn="l" rtl="0">
              <a:lnSpc>
                <a:spcPct val="115000"/>
              </a:lnSpc>
              <a:spcBef>
                <a:spcPts val="1200"/>
              </a:spcBef>
              <a:spcAft>
                <a:spcPts val="0"/>
              </a:spcAft>
              <a:buClr>
                <a:schemeClr val="lt2"/>
              </a:buClr>
              <a:buSzPts val="1100"/>
              <a:buAutoNum type="arabicPeriod"/>
            </a:pPr>
            <a:r>
              <a:rPr lang="en" sz="1100" b="1">
                <a:solidFill>
                  <a:schemeClr val="lt2"/>
                </a:solidFill>
              </a:rPr>
              <a:t>Exam Blueprint Generation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Customized Rubric Creation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Randomized Version Creation</a:t>
            </a:r>
            <a:endParaRPr>
              <a:solidFill>
                <a:schemeClr val="lt2"/>
              </a:solidFill>
            </a:endParaRPr>
          </a:p>
        </p:txBody>
      </p:sp>
      <p:sp>
        <p:nvSpPr>
          <p:cNvPr id="1720" name="Google Shape;1720;p170"/>
          <p:cNvSpPr txBox="1"/>
          <p:nvPr/>
        </p:nvSpPr>
        <p:spPr>
          <a:xfrm>
            <a:off x="4690775" y="139375"/>
            <a:ext cx="42888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700" b="1">
                <a:solidFill>
                  <a:schemeClr val="lt2"/>
                </a:solidFill>
              </a:rPr>
              <a:t>Question Generation and Diversity</a:t>
            </a:r>
            <a:endParaRPr sz="1700" b="1">
              <a:solidFill>
                <a:schemeClr val="lt2"/>
              </a:solidFill>
            </a:endParaRPr>
          </a:p>
          <a:p>
            <a:pPr marL="457200" lvl="0" indent="-298450" algn="l" rtl="0">
              <a:lnSpc>
                <a:spcPct val="115000"/>
              </a:lnSpc>
              <a:spcBef>
                <a:spcPts val="1200"/>
              </a:spcBef>
              <a:spcAft>
                <a:spcPts val="0"/>
              </a:spcAft>
              <a:buClr>
                <a:schemeClr val="lt2"/>
              </a:buClr>
              <a:buSzPts val="1100"/>
              <a:buAutoNum type="arabicPeriod"/>
            </a:pPr>
            <a:r>
              <a:rPr lang="en" sz="1100" b="1">
                <a:solidFill>
                  <a:schemeClr val="lt2"/>
                </a:solidFill>
              </a:rPr>
              <a:t>Automated Question Banks</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Bloom's Taxonomy Alignment</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Discipline-Specific Question Formulation</a:t>
            </a:r>
            <a:endParaRPr>
              <a:solidFill>
                <a:schemeClr val="lt2"/>
              </a:solidFill>
            </a:endParaRPr>
          </a:p>
        </p:txBody>
      </p:sp>
      <p:sp>
        <p:nvSpPr>
          <p:cNvPr id="1721" name="Google Shape;1721;p170"/>
          <p:cNvSpPr txBox="1"/>
          <p:nvPr/>
        </p:nvSpPr>
        <p:spPr>
          <a:xfrm>
            <a:off x="237725" y="1186500"/>
            <a:ext cx="40953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Ways AI Can Help College Teachers with Exam Creation  </a:t>
            </a:r>
            <a:endParaRPr/>
          </a:p>
        </p:txBody>
      </p:sp>
      <p:sp>
        <p:nvSpPr>
          <p:cNvPr id="1722" name="Google Shape;1722;p170"/>
          <p:cNvSpPr txBox="1"/>
          <p:nvPr/>
        </p:nvSpPr>
        <p:spPr>
          <a:xfrm>
            <a:off x="4690775" y="2535775"/>
            <a:ext cx="4288800" cy="135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1"/>
                </a:solidFill>
              </a:rPr>
              <a:t>Accessibility and Inclusivity</a:t>
            </a:r>
            <a:endParaRPr sz="1700" b="1">
              <a:solidFill>
                <a:schemeClr val="lt1"/>
              </a:solidFill>
            </a:endParaRPr>
          </a:p>
          <a:p>
            <a:pPr marL="457200" lvl="0" indent="-317500" algn="l" rtl="0">
              <a:lnSpc>
                <a:spcPct val="115000"/>
              </a:lnSpc>
              <a:spcBef>
                <a:spcPts val="1200"/>
              </a:spcBef>
              <a:spcAft>
                <a:spcPts val="0"/>
              </a:spcAft>
              <a:buClr>
                <a:schemeClr val="lt1"/>
              </a:buClr>
              <a:buSzPts val="1400"/>
              <a:buAutoNum type="arabicPeriod"/>
            </a:pPr>
            <a:r>
              <a:rPr lang="en" b="1">
                <a:solidFill>
                  <a:schemeClr val="lt1"/>
                </a:solidFill>
              </a:rPr>
              <a:t>Language Simplification</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Accommodation Suggestions</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Cultural Bias Detection</a:t>
            </a:r>
            <a:endParaRPr>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Google Shape;1727;p171"/>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728" name="Google Shape;1728;p171"/>
          <p:cNvSpPr txBox="1"/>
          <p:nvPr/>
        </p:nvSpPr>
        <p:spPr>
          <a:xfrm>
            <a:off x="4690775" y="1337575"/>
            <a:ext cx="42888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2"/>
                </a:solidFill>
              </a:rPr>
              <a:t>Assessment Design</a:t>
            </a:r>
            <a:endParaRPr sz="1700" b="1">
              <a:solidFill>
                <a:schemeClr val="lt2"/>
              </a:solidFill>
            </a:endParaRPr>
          </a:p>
          <a:p>
            <a:pPr marL="457200" lvl="0" indent="-298450" algn="l" rtl="0">
              <a:lnSpc>
                <a:spcPct val="115000"/>
              </a:lnSpc>
              <a:spcBef>
                <a:spcPts val="1200"/>
              </a:spcBef>
              <a:spcAft>
                <a:spcPts val="0"/>
              </a:spcAft>
              <a:buClr>
                <a:schemeClr val="lt2"/>
              </a:buClr>
              <a:buSzPts val="1100"/>
              <a:buAutoNum type="arabicPeriod"/>
            </a:pPr>
            <a:r>
              <a:rPr lang="en" sz="1100" b="1">
                <a:solidFill>
                  <a:schemeClr val="lt2"/>
                </a:solidFill>
              </a:rPr>
              <a:t>Exam Blueprint Generation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Customized Rubric Creation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Randomized Version Creation</a:t>
            </a:r>
            <a:endParaRPr>
              <a:solidFill>
                <a:schemeClr val="lt2"/>
              </a:solidFill>
            </a:endParaRPr>
          </a:p>
        </p:txBody>
      </p:sp>
      <p:sp>
        <p:nvSpPr>
          <p:cNvPr id="1729" name="Google Shape;1729;p171"/>
          <p:cNvSpPr txBox="1"/>
          <p:nvPr/>
        </p:nvSpPr>
        <p:spPr>
          <a:xfrm>
            <a:off x="4690775" y="139375"/>
            <a:ext cx="42888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700" b="1">
                <a:solidFill>
                  <a:schemeClr val="lt2"/>
                </a:solidFill>
              </a:rPr>
              <a:t>Question Generation and Diversity</a:t>
            </a:r>
            <a:endParaRPr sz="1700" b="1">
              <a:solidFill>
                <a:schemeClr val="lt2"/>
              </a:solidFill>
            </a:endParaRPr>
          </a:p>
          <a:p>
            <a:pPr marL="457200" lvl="0" indent="-298450" algn="l" rtl="0">
              <a:lnSpc>
                <a:spcPct val="115000"/>
              </a:lnSpc>
              <a:spcBef>
                <a:spcPts val="1200"/>
              </a:spcBef>
              <a:spcAft>
                <a:spcPts val="0"/>
              </a:spcAft>
              <a:buClr>
                <a:schemeClr val="lt2"/>
              </a:buClr>
              <a:buSzPts val="1100"/>
              <a:buAutoNum type="arabicPeriod"/>
            </a:pPr>
            <a:r>
              <a:rPr lang="en" sz="1100" b="1">
                <a:solidFill>
                  <a:schemeClr val="lt2"/>
                </a:solidFill>
              </a:rPr>
              <a:t>Automated Question Banks</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Bloom's Taxonomy Alignment</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Discipline-Specific Question Formulation</a:t>
            </a:r>
            <a:endParaRPr>
              <a:solidFill>
                <a:schemeClr val="lt2"/>
              </a:solidFill>
            </a:endParaRPr>
          </a:p>
        </p:txBody>
      </p:sp>
      <p:sp>
        <p:nvSpPr>
          <p:cNvPr id="1730" name="Google Shape;1730;p171"/>
          <p:cNvSpPr txBox="1"/>
          <p:nvPr/>
        </p:nvSpPr>
        <p:spPr>
          <a:xfrm>
            <a:off x="237725" y="1186500"/>
            <a:ext cx="40953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Ways AI Can Help College Teachers with Exam Creation  </a:t>
            </a:r>
            <a:endParaRPr/>
          </a:p>
        </p:txBody>
      </p:sp>
      <p:sp>
        <p:nvSpPr>
          <p:cNvPr id="1731" name="Google Shape;1731;p171"/>
          <p:cNvSpPr txBox="1"/>
          <p:nvPr/>
        </p:nvSpPr>
        <p:spPr>
          <a:xfrm>
            <a:off x="4690775" y="2535775"/>
            <a:ext cx="42888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2"/>
                </a:solidFill>
              </a:rPr>
              <a:t>Accessibility and Inclusivity</a:t>
            </a:r>
            <a:endParaRPr sz="1700" b="1">
              <a:solidFill>
                <a:schemeClr val="lt2"/>
              </a:solidFill>
            </a:endParaRPr>
          </a:p>
          <a:p>
            <a:pPr marL="457200" lvl="0" indent="-298450" algn="l" rtl="0">
              <a:lnSpc>
                <a:spcPct val="115000"/>
              </a:lnSpc>
              <a:spcBef>
                <a:spcPts val="1200"/>
              </a:spcBef>
              <a:spcAft>
                <a:spcPts val="0"/>
              </a:spcAft>
              <a:buClr>
                <a:schemeClr val="lt2"/>
              </a:buClr>
              <a:buSzPts val="1100"/>
              <a:buAutoNum type="arabicPeriod"/>
            </a:pPr>
            <a:r>
              <a:rPr lang="en" sz="1100" b="1">
                <a:solidFill>
                  <a:schemeClr val="lt2"/>
                </a:solidFill>
              </a:rPr>
              <a:t>Language Simplification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Accommodation Suggestions</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Cultural Bias Detection</a:t>
            </a:r>
            <a:endParaRPr>
              <a:solidFill>
                <a:schemeClr val="lt2"/>
              </a:solidFill>
            </a:endParaRPr>
          </a:p>
        </p:txBody>
      </p:sp>
      <p:sp>
        <p:nvSpPr>
          <p:cNvPr id="1732" name="Google Shape;1732;p171"/>
          <p:cNvSpPr txBox="1"/>
          <p:nvPr/>
        </p:nvSpPr>
        <p:spPr>
          <a:xfrm>
            <a:off x="4690775" y="3733975"/>
            <a:ext cx="3000000" cy="135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1"/>
                </a:solidFill>
              </a:rPr>
              <a:t>Efficiency Tools</a:t>
            </a:r>
            <a:endParaRPr sz="1700" b="1">
              <a:solidFill>
                <a:schemeClr val="lt1"/>
              </a:solidFill>
            </a:endParaRPr>
          </a:p>
          <a:p>
            <a:pPr marL="457200" lvl="0" indent="-317500" algn="l" rtl="0">
              <a:lnSpc>
                <a:spcPct val="115000"/>
              </a:lnSpc>
              <a:spcBef>
                <a:spcPts val="1200"/>
              </a:spcBef>
              <a:spcAft>
                <a:spcPts val="0"/>
              </a:spcAft>
              <a:buClr>
                <a:schemeClr val="lt1"/>
              </a:buClr>
              <a:buSzPts val="1400"/>
              <a:buAutoNum type="arabicPeriod"/>
            </a:pPr>
            <a:r>
              <a:rPr lang="en" b="1">
                <a:solidFill>
                  <a:schemeClr val="lt1"/>
                </a:solidFill>
              </a:rPr>
              <a:t>Answer Key Generation</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Exam Time Estimation</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Content Coverage Analysis</a:t>
            </a:r>
            <a:endParaRPr>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172"/>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738" name="Google Shape;1738;p172"/>
          <p:cNvSpPr txBox="1"/>
          <p:nvPr/>
        </p:nvSpPr>
        <p:spPr>
          <a:xfrm>
            <a:off x="4712375" y="127350"/>
            <a:ext cx="42888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2"/>
                </a:solidFill>
              </a:rPr>
              <a:t>Assessment Design</a:t>
            </a:r>
            <a:endParaRPr sz="1700" b="1">
              <a:solidFill>
                <a:schemeClr val="lt2"/>
              </a:solidFill>
            </a:endParaRPr>
          </a:p>
          <a:p>
            <a:pPr marL="457200" lvl="0" indent="-298450" algn="l" rtl="0">
              <a:lnSpc>
                <a:spcPct val="115000"/>
              </a:lnSpc>
              <a:spcBef>
                <a:spcPts val="1200"/>
              </a:spcBef>
              <a:spcAft>
                <a:spcPts val="0"/>
              </a:spcAft>
              <a:buClr>
                <a:schemeClr val="lt2"/>
              </a:buClr>
              <a:buSzPts val="1100"/>
              <a:buAutoNum type="arabicPeriod"/>
            </a:pPr>
            <a:r>
              <a:rPr lang="en" sz="1100" b="1">
                <a:solidFill>
                  <a:schemeClr val="lt2"/>
                </a:solidFill>
              </a:rPr>
              <a:t>Exam Blueprint Generation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Customized Rubric Creation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Randomized Version Creation</a:t>
            </a:r>
            <a:endParaRPr>
              <a:solidFill>
                <a:schemeClr val="lt2"/>
              </a:solidFill>
            </a:endParaRPr>
          </a:p>
        </p:txBody>
      </p:sp>
      <p:sp>
        <p:nvSpPr>
          <p:cNvPr id="1739" name="Google Shape;1739;p172"/>
          <p:cNvSpPr txBox="1"/>
          <p:nvPr/>
        </p:nvSpPr>
        <p:spPr>
          <a:xfrm>
            <a:off x="237725" y="1186500"/>
            <a:ext cx="40953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Ways AI Can Help College Teachers with Exam Creation  </a:t>
            </a:r>
            <a:endParaRPr/>
          </a:p>
        </p:txBody>
      </p:sp>
      <p:sp>
        <p:nvSpPr>
          <p:cNvPr id="1740" name="Google Shape;1740;p172"/>
          <p:cNvSpPr txBox="1"/>
          <p:nvPr/>
        </p:nvSpPr>
        <p:spPr>
          <a:xfrm>
            <a:off x="4712375" y="1325550"/>
            <a:ext cx="42888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2"/>
                </a:solidFill>
              </a:rPr>
              <a:t>Accessibility and Inclusivity</a:t>
            </a:r>
            <a:endParaRPr sz="1700" b="1">
              <a:solidFill>
                <a:schemeClr val="lt2"/>
              </a:solidFill>
            </a:endParaRPr>
          </a:p>
          <a:p>
            <a:pPr marL="457200" lvl="0" indent="-298450" algn="l" rtl="0">
              <a:lnSpc>
                <a:spcPct val="115000"/>
              </a:lnSpc>
              <a:spcBef>
                <a:spcPts val="1200"/>
              </a:spcBef>
              <a:spcAft>
                <a:spcPts val="0"/>
              </a:spcAft>
              <a:buClr>
                <a:schemeClr val="lt2"/>
              </a:buClr>
              <a:buSzPts val="1100"/>
              <a:buAutoNum type="arabicPeriod"/>
            </a:pPr>
            <a:r>
              <a:rPr lang="en" sz="1100" b="1">
                <a:solidFill>
                  <a:schemeClr val="lt2"/>
                </a:solidFill>
              </a:rPr>
              <a:t>Language Simplification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Accommodation Suggestions</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Cultural Bias Detection</a:t>
            </a:r>
            <a:endParaRPr>
              <a:solidFill>
                <a:schemeClr val="lt2"/>
              </a:solidFill>
            </a:endParaRPr>
          </a:p>
        </p:txBody>
      </p:sp>
      <p:sp>
        <p:nvSpPr>
          <p:cNvPr id="1741" name="Google Shape;1741;p172"/>
          <p:cNvSpPr txBox="1"/>
          <p:nvPr/>
        </p:nvSpPr>
        <p:spPr>
          <a:xfrm>
            <a:off x="4712375" y="2523750"/>
            <a:ext cx="3000000" cy="119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2"/>
                </a:solidFill>
              </a:rPr>
              <a:t>Efficiency Tools</a:t>
            </a:r>
            <a:endParaRPr sz="1700" b="1">
              <a:solidFill>
                <a:schemeClr val="lt2"/>
              </a:solidFill>
            </a:endParaRPr>
          </a:p>
          <a:p>
            <a:pPr marL="457200" lvl="0" indent="-298450" algn="l" rtl="0">
              <a:lnSpc>
                <a:spcPct val="115000"/>
              </a:lnSpc>
              <a:spcBef>
                <a:spcPts val="1200"/>
              </a:spcBef>
              <a:spcAft>
                <a:spcPts val="0"/>
              </a:spcAft>
              <a:buClr>
                <a:schemeClr val="lt2"/>
              </a:buClr>
              <a:buSzPts val="1100"/>
              <a:buAutoNum type="arabicPeriod"/>
            </a:pPr>
            <a:r>
              <a:rPr lang="en" sz="1100" b="1">
                <a:solidFill>
                  <a:schemeClr val="lt2"/>
                </a:solidFill>
              </a:rPr>
              <a:t>Answer Key Generation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Exam Time Estimation</a:t>
            </a:r>
            <a:endParaRPr sz="1100">
              <a:solidFill>
                <a:schemeClr val="lt2"/>
              </a:solidFill>
            </a:endParaRPr>
          </a:p>
          <a:p>
            <a:pPr marL="457200" lvl="0" indent="-298450" algn="l" rtl="0">
              <a:lnSpc>
                <a:spcPct val="115000"/>
              </a:lnSpc>
              <a:spcBef>
                <a:spcPts val="0"/>
              </a:spcBef>
              <a:spcAft>
                <a:spcPts val="0"/>
              </a:spcAft>
              <a:buClr>
                <a:schemeClr val="lt2"/>
              </a:buClr>
              <a:buSzPts val="1100"/>
              <a:buAutoNum type="arabicPeriod"/>
            </a:pPr>
            <a:r>
              <a:rPr lang="en" sz="1100" b="1">
                <a:solidFill>
                  <a:schemeClr val="lt2"/>
                </a:solidFill>
              </a:rPr>
              <a:t>Content Coverage Analysis</a:t>
            </a:r>
            <a:endParaRPr sz="1100">
              <a:solidFill>
                <a:schemeClr val="lt2"/>
              </a:solidFill>
            </a:endParaRPr>
          </a:p>
        </p:txBody>
      </p:sp>
      <p:sp>
        <p:nvSpPr>
          <p:cNvPr id="1742" name="Google Shape;1742;p172"/>
          <p:cNvSpPr txBox="1"/>
          <p:nvPr/>
        </p:nvSpPr>
        <p:spPr>
          <a:xfrm>
            <a:off x="4712375" y="3721950"/>
            <a:ext cx="4288800" cy="110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700" b="1">
                <a:solidFill>
                  <a:schemeClr val="lt1"/>
                </a:solidFill>
              </a:rPr>
              <a:t>Integration with Learning Systems</a:t>
            </a:r>
            <a:endParaRPr sz="1700" b="1">
              <a:solidFill>
                <a:schemeClr val="lt1"/>
              </a:solidFill>
            </a:endParaRPr>
          </a:p>
          <a:p>
            <a:pPr marL="457200" lvl="0" indent="-317500" algn="l" rtl="0">
              <a:lnSpc>
                <a:spcPct val="115000"/>
              </a:lnSpc>
              <a:spcBef>
                <a:spcPts val="1200"/>
              </a:spcBef>
              <a:spcAft>
                <a:spcPts val="0"/>
              </a:spcAft>
              <a:buClr>
                <a:schemeClr val="lt1"/>
              </a:buClr>
              <a:buSzPts val="1400"/>
              <a:buAutoNum type="arabicPeriod"/>
            </a:pPr>
            <a:r>
              <a:rPr lang="en" b="1">
                <a:solidFill>
                  <a:schemeClr val="lt1"/>
                </a:solidFill>
              </a:rPr>
              <a:t>Direct LMS Import</a:t>
            </a:r>
            <a:endParaRPr>
              <a:solidFill>
                <a:schemeClr val="lt1"/>
              </a:solidFill>
            </a:endParaRPr>
          </a:p>
          <a:p>
            <a:pPr marL="457200" lvl="0" indent="-317500" algn="l" rtl="0">
              <a:lnSpc>
                <a:spcPct val="115000"/>
              </a:lnSpc>
              <a:spcBef>
                <a:spcPts val="0"/>
              </a:spcBef>
              <a:spcAft>
                <a:spcPts val="0"/>
              </a:spcAft>
              <a:buClr>
                <a:schemeClr val="lt1"/>
              </a:buClr>
              <a:buSzPts val="1400"/>
              <a:buAutoNum type="arabicPeriod"/>
            </a:pPr>
            <a:r>
              <a:rPr lang="en" b="1">
                <a:solidFill>
                  <a:schemeClr val="lt1"/>
                </a:solidFill>
              </a:rPr>
              <a:t>Auto-formatting</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19"/>
          <p:cNvSpPr txBox="1">
            <a:spLocks noGrp="1"/>
          </p:cNvSpPr>
          <p:nvPr>
            <p:ph type="title"/>
          </p:nvPr>
        </p:nvSpPr>
        <p:spPr>
          <a:xfrm>
            <a:off x="348313" y="30930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Adjunct Professor</a:t>
            </a:r>
            <a:endParaRPr/>
          </a:p>
        </p:txBody>
      </p:sp>
      <p:sp>
        <p:nvSpPr>
          <p:cNvPr id="1022" name="Google Shape;1022;p119"/>
          <p:cNvSpPr txBox="1">
            <a:spLocks noGrp="1"/>
          </p:cNvSpPr>
          <p:nvPr>
            <p:ph type="title" idx="19"/>
          </p:nvPr>
        </p:nvSpPr>
        <p:spPr>
          <a:xfrm>
            <a:off x="230900" y="454775"/>
            <a:ext cx="44064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Jim DeTerra</a:t>
            </a:r>
            <a:endParaRPr/>
          </a:p>
        </p:txBody>
      </p:sp>
      <p:grpSp>
        <p:nvGrpSpPr>
          <p:cNvPr id="1023" name="Google Shape;1023;p119"/>
          <p:cNvGrpSpPr/>
          <p:nvPr/>
        </p:nvGrpSpPr>
        <p:grpSpPr>
          <a:xfrm>
            <a:off x="227875" y="223475"/>
            <a:ext cx="1214400" cy="170400"/>
            <a:chOff x="304025" y="203375"/>
            <a:chExt cx="1214400" cy="170400"/>
          </a:xfrm>
        </p:grpSpPr>
        <p:sp>
          <p:nvSpPr>
            <p:cNvPr id="1024" name="Google Shape;1024;p119"/>
            <p:cNvSpPr/>
            <p:nvPr/>
          </p:nvSpPr>
          <p:spPr>
            <a:xfrm>
              <a:off x="304025" y="2036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dk1"/>
                  </a:solidFill>
                  <a:latin typeface="Space Grotesk"/>
                  <a:ea typeface="Space Grotesk"/>
                  <a:cs typeface="Space Grotesk"/>
                  <a:sym typeface="Space Grotesk"/>
                </a:rPr>
                <a:t>Introduction</a:t>
              </a:r>
              <a:endParaRPr sz="800">
                <a:solidFill>
                  <a:schemeClr val="dk1"/>
                </a:solidFill>
                <a:latin typeface="Space Grotesk"/>
                <a:ea typeface="Space Grotesk"/>
                <a:cs typeface="Space Grotesk"/>
                <a:sym typeface="Space Grotesk"/>
              </a:endParaRPr>
            </a:p>
          </p:txBody>
        </p:sp>
        <p:cxnSp>
          <p:nvCxnSpPr>
            <p:cNvPr id="1025" name="Google Shape;1025;p119"/>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1026" name="Google Shape;1026;p119"/>
          <p:cNvSpPr txBox="1">
            <a:spLocks noGrp="1"/>
          </p:cNvSpPr>
          <p:nvPr>
            <p:ph type="sldNum" idx="12"/>
          </p:nvPr>
        </p:nvSpPr>
        <p:spPr>
          <a:xfrm>
            <a:off x="1105675" y="223000"/>
            <a:ext cx="336600" cy="170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chemeClr val="dk1"/>
                </a:solidFill>
                <a:latin typeface="Space Grotesk"/>
                <a:ea typeface="Space Grotesk"/>
                <a:cs typeface="Space Grotesk"/>
                <a:sym typeface="Space Grotesk"/>
              </a:rPr>
              <a:t>6</a:t>
            </a:fld>
            <a:endParaRPr sz="800">
              <a:solidFill>
                <a:schemeClr val="dk1"/>
              </a:solidFill>
              <a:latin typeface="Space Grotesk"/>
              <a:ea typeface="Space Grotesk"/>
              <a:cs typeface="Space Grotesk"/>
              <a:sym typeface="Space Grotesk"/>
            </a:endParaRPr>
          </a:p>
        </p:txBody>
      </p:sp>
      <p:cxnSp>
        <p:nvCxnSpPr>
          <p:cNvPr id="1027" name="Google Shape;1027;p119"/>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1028" name="Google Shape;1028;p119"/>
          <p:cNvPicPr preferRelativeResize="0"/>
          <p:nvPr/>
        </p:nvPicPr>
        <p:blipFill>
          <a:blip r:embed="rId3">
            <a:alphaModFix/>
          </a:blip>
          <a:stretch>
            <a:fillRect/>
          </a:stretch>
        </p:blipFill>
        <p:spPr>
          <a:xfrm>
            <a:off x="540938" y="1070363"/>
            <a:ext cx="2015575" cy="2060299"/>
          </a:xfrm>
          <a:prstGeom prst="rect">
            <a:avLst/>
          </a:prstGeom>
          <a:noFill/>
          <a:ln>
            <a:noFill/>
          </a:ln>
          <a:effectLst>
            <a:outerShdw blurRad="57150" dist="19050" dir="5400000" algn="bl" rotWithShape="0">
              <a:srgbClr val="000000">
                <a:alpha val="50000"/>
              </a:srgbClr>
            </a:outerShdw>
          </a:effectLst>
        </p:spPr>
      </p:pic>
      <p:sp>
        <p:nvSpPr>
          <p:cNvPr id="1029" name="Google Shape;1029;p119"/>
          <p:cNvSpPr txBox="1">
            <a:spLocks noGrp="1"/>
          </p:cNvSpPr>
          <p:nvPr>
            <p:ph type="body" idx="15"/>
          </p:nvPr>
        </p:nvSpPr>
        <p:spPr>
          <a:xfrm>
            <a:off x="348325" y="3418500"/>
            <a:ext cx="2279400" cy="573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BA Music Education,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MS Computer Science,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Master Beekeeper, Cornell University</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endParaRPr>
              <a:latin typeface="Space Grotesk Medium"/>
              <a:ea typeface="Space Grotesk Medium"/>
              <a:cs typeface="Space Grotesk Medium"/>
              <a:sym typeface="Space Grotesk Medium"/>
            </a:endParaRPr>
          </a:p>
        </p:txBody>
      </p:sp>
      <p:pic>
        <p:nvPicPr>
          <p:cNvPr id="1030" name="Google Shape;1030;p119"/>
          <p:cNvPicPr preferRelativeResize="0"/>
          <p:nvPr/>
        </p:nvPicPr>
        <p:blipFill>
          <a:blip r:embed="rId4">
            <a:alphaModFix/>
          </a:blip>
          <a:stretch>
            <a:fillRect/>
          </a:stretch>
        </p:blipFill>
        <p:spPr>
          <a:xfrm>
            <a:off x="3182572" y="755375"/>
            <a:ext cx="3949075" cy="1410875"/>
          </a:xfrm>
          <a:prstGeom prst="rect">
            <a:avLst/>
          </a:prstGeom>
          <a:noFill/>
          <a:ln>
            <a:noFill/>
          </a:ln>
        </p:spPr>
      </p:pic>
      <p:pic>
        <p:nvPicPr>
          <p:cNvPr id="1031" name="Google Shape;1031;p119"/>
          <p:cNvPicPr preferRelativeResize="0"/>
          <p:nvPr/>
        </p:nvPicPr>
        <p:blipFill>
          <a:blip r:embed="rId5">
            <a:alphaModFix/>
          </a:blip>
          <a:stretch>
            <a:fillRect/>
          </a:stretch>
        </p:blipFill>
        <p:spPr>
          <a:xfrm rot="-566716">
            <a:off x="6071025" y="649769"/>
            <a:ext cx="2710201" cy="383775"/>
          </a:xfrm>
          <a:prstGeom prst="rect">
            <a:avLst/>
          </a:prstGeom>
          <a:noFill/>
          <a:ln>
            <a:noFill/>
          </a:ln>
          <a:effectLst>
            <a:outerShdw blurRad="57150" dist="19050" dir="5400000" algn="bl" rotWithShape="0">
              <a:srgbClr val="000000">
                <a:alpha val="50000"/>
              </a:srgbClr>
            </a:outerShdw>
          </a:effectLst>
        </p:spPr>
      </p:pic>
      <p:pic>
        <p:nvPicPr>
          <p:cNvPr id="1032" name="Google Shape;1032;p119"/>
          <p:cNvPicPr preferRelativeResize="0"/>
          <p:nvPr/>
        </p:nvPicPr>
        <p:blipFill>
          <a:blip r:embed="rId6">
            <a:alphaModFix/>
          </a:blip>
          <a:stretch>
            <a:fillRect/>
          </a:stretch>
        </p:blipFill>
        <p:spPr>
          <a:xfrm rot="-303974">
            <a:off x="6194044" y="385459"/>
            <a:ext cx="2597314" cy="346305"/>
          </a:xfrm>
          <a:prstGeom prst="rect">
            <a:avLst/>
          </a:prstGeom>
          <a:noFill/>
          <a:ln>
            <a:noFill/>
          </a:ln>
          <a:effectLst>
            <a:outerShdw blurRad="57150" dist="19050" dir="5400000" algn="bl" rotWithShape="0">
              <a:srgbClr val="000000">
                <a:alpha val="50000"/>
              </a:srgbClr>
            </a:outerShdw>
          </a:effectLst>
        </p:spPr>
      </p:pic>
      <p:pic>
        <p:nvPicPr>
          <p:cNvPr id="1033" name="Google Shape;1033;p119"/>
          <p:cNvPicPr preferRelativeResize="0"/>
          <p:nvPr/>
        </p:nvPicPr>
        <p:blipFill>
          <a:blip r:embed="rId7">
            <a:alphaModFix/>
          </a:blip>
          <a:stretch>
            <a:fillRect/>
          </a:stretch>
        </p:blipFill>
        <p:spPr>
          <a:xfrm>
            <a:off x="6389675" y="1070375"/>
            <a:ext cx="2525724" cy="411600"/>
          </a:xfrm>
          <a:prstGeom prst="rect">
            <a:avLst/>
          </a:prstGeom>
          <a:noFill/>
          <a:ln>
            <a:noFill/>
          </a:ln>
          <a:effectLst>
            <a:outerShdw blurRad="57150" dist="19050" dir="5400000" algn="bl" rotWithShape="0">
              <a:srgbClr val="000000">
                <a:alpha val="50000"/>
              </a:srgbClr>
            </a:outerShdw>
          </a:effectLst>
        </p:spPr>
      </p:pic>
      <p:pic>
        <p:nvPicPr>
          <p:cNvPr id="1034" name="Google Shape;1034;p119"/>
          <p:cNvPicPr preferRelativeResize="0"/>
          <p:nvPr/>
        </p:nvPicPr>
        <p:blipFill>
          <a:blip r:embed="rId8">
            <a:alphaModFix/>
          </a:blip>
          <a:stretch>
            <a:fillRect/>
          </a:stretch>
        </p:blipFill>
        <p:spPr>
          <a:xfrm rot="-675993">
            <a:off x="6335292" y="1338986"/>
            <a:ext cx="2771667" cy="284828"/>
          </a:xfrm>
          <a:prstGeom prst="rect">
            <a:avLst/>
          </a:prstGeom>
          <a:noFill/>
          <a:ln>
            <a:noFill/>
          </a:ln>
          <a:effectLst>
            <a:outerShdw blurRad="57150" dist="19050" dir="5400000" algn="bl" rotWithShape="0">
              <a:srgbClr val="000000">
                <a:alpha val="50000"/>
              </a:srgbClr>
            </a:outerShdw>
          </a:effectLst>
        </p:spPr>
      </p:pic>
      <p:pic>
        <p:nvPicPr>
          <p:cNvPr id="1035" name="Google Shape;1035;p119"/>
          <p:cNvPicPr preferRelativeResize="0"/>
          <p:nvPr/>
        </p:nvPicPr>
        <p:blipFill>
          <a:blip r:embed="rId9">
            <a:alphaModFix/>
          </a:blip>
          <a:stretch>
            <a:fillRect/>
          </a:stretch>
        </p:blipFill>
        <p:spPr>
          <a:xfrm rot="227806">
            <a:off x="6298000" y="1798975"/>
            <a:ext cx="2801850" cy="341500"/>
          </a:xfrm>
          <a:prstGeom prst="rect">
            <a:avLst/>
          </a:prstGeom>
          <a:noFill/>
          <a:ln>
            <a:noFill/>
          </a:ln>
          <a:effectLst>
            <a:outerShdw blurRad="57150" dist="19050" dir="5400000" algn="bl" rotWithShape="0">
              <a:srgbClr val="000000">
                <a:alpha val="50000"/>
              </a:srgbClr>
            </a:outerShdw>
          </a:effectLst>
        </p:spPr>
      </p:pic>
      <p:sp>
        <p:nvSpPr>
          <p:cNvPr id="1036" name="Google Shape;1036;p119"/>
          <p:cNvSpPr txBox="1"/>
          <p:nvPr/>
        </p:nvSpPr>
        <p:spPr>
          <a:xfrm>
            <a:off x="348325" y="3823350"/>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solidFill>
                  <a:schemeClr val="dk2"/>
                </a:solidFill>
                <a:latin typeface="Space Grotesk Medium"/>
                <a:ea typeface="Space Grotesk Medium"/>
                <a:cs typeface="Space Grotesk Medium"/>
                <a:sym typeface="Space Grotesk Medium"/>
              </a:rPr>
              <a:t>PhD Artificial Intelligence, MSU  </a:t>
            </a:r>
            <a:r>
              <a:rPr lang="en" sz="800" b="1" i="1">
                <a:solidFill>
                  <a:schemeClr val="accent5"/>
                </a:solidFill>
                <a:latin typeface="Space Grotesk"/>
                <a:ea typeface="Space Grotesk"/>
                <a:cs typeface="Space Grotesk"/>
                <a:sym typeface="Space Grotesk"/>
              </a:rPr>
              <a:t>In Progress</a:t>
            </a:r>
            <a:endParaRPr b="1" i="1">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35"/>
                                        </p:tgtEl>
                                        <p:attrNameLst>
                                          <p:attrName>style.visibility</p:attrName>
                                        </p:attrNameLst>
                                      </p:cBhvr>
                                      <p:to>
                                        <p:strVal val="visible"/>
                                      </p:to>
                                    </p:set>
                                    <p:anim calcmode="lin" valueType="num">
                                      <p:cBhvr additive="base">
                                        <p:cTn id="7" dur="1000"/>
                                        <p:tgtEl>
                                          <p:spTgt spid="103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 calcmode="lin" valueType="num">
                                      <p:cBhvr additive="base">
                                        <p:cTn id="10" dur="1200"/>
                                        <p:tgtEl>
                                          <p:spTgt spid="103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033"/>
                                        </p:tgtEl>
                                        <p:attrNameLst>
                                          <p:attrName>style.visibility</p:attrName>
                                        </p:attrNameLst>
                                      </p:cBhvr>
                                      <p:to>
                                        <p:strVal val="visible"/>
                                      </p:to>
                                    </p:set>
                                    <p:anim calcmode="lin" valueType="num">
                                      <p:cBhvr additive="base">
                                        <p:cTn id="13" dur="1400"/>
                                        <p:tgtEl>
                                          <p:spTgt spid="1033"/>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31"/>
                                        </p:tgtEl>
                                        <p:attrNameLst>
                                          <p:attrName>style.visibility</p:attrName>
                                        </p:attrNameLst>
                                      </p:cBhvr>
                                      <p:to>
                                        <p:strVal val="visible"/>
                                      </p:to>
                                    </p:set>
                                    <p:anim calcmode="lin" valueType="num">
                                      <p:cBhvr additive="base">
                                        <p:cTn id="16" dur="1600"/>
                                        <p:tgtEl>
                                          <p:spTgt spid="1031"/>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1800"/>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173"/>
          <p:cNvSpPr txBox="1"/>
          <p:nvPr/>
        </p:nvSpPr>
        <p:spPr>
          <a:xfrm>
            <a:off x="1899375" y="2636700"/>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748" name="Google Shape;1748;p173"/>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Exam Creation  </a:t>
            </a:r>
            <a:endParaRPr/>
          </a:p>
        </p:txBody>
      </p:sp>
      <p:sp>
        <p:nvSpPr>
          <p:cNvPr id="1749" name="Google Shape;1749;p173"/>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750" name="Google Shape;1750;p173"/>
          <p:cNvSpPr/>
          <p:nvPr/>
        </p:nvSpPr>
        <p:spPr>
          <a:xfrm>
            <a:off x="1839375" y="2571750"/>
            <a:ext cx="1826100" cy="745500"/>
          </a:xfrm>
          <a:prstGeom prst="wedgeRoundRectCallout">
            <a:avLst>
              <a:gd name="adj1" fmla="val -42042"/>
              <a:gd name="adj2" fmla="val 74651"/>
              <a:gd name="adj3"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751" name="Google Shape;1751;p173"/>
          <p:cNvSpPr txBox="1">
            <a:spLocks noGrp="1"/>
          </p:cNvSpPr>
          <p:nvPr>
            <p:ph type="subTitle" idx="1"/>
          </p:nvPr>
        </p:nvSpPr>
        <p:spPr>
          <a:xfrm>
            <a:off x="273575" y="1239800"/>
            <a:ext cx="4045200" cy="11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exam for our Water Conservation course.</a:t>
            </a:r>
            <a:endParaRPr sz="1400">
              <a:solidFill>
                <a:srgbClr val="282C34"/>
              </a:solidFill>
              <a:latin typeface="Arial"/>
              <a:ea typeface="Arial"/>
              <a:cs typeface="Arial"/>
              <a:sym typeface="Arial"/>
            </a:endParaRPr>
          </a:p>
          <a:p>
            <a:pPr marL="0" lvl="0" indent="0" algn="ctr" rtl="0">
              <a:spcBef>
                <a:spcPts val="0"/>
              </a:spcBef>
              <a:spcAft>
                <a:spcPts val="0"/>
              </a:spcAft>
              <a:buNone/>
            </a:pPr>
            <a:endParaRPr sz="1400">
              <a:solidFill>
                <a:srgbClr val="282C34"/>
              </a:solidFill>
              <a:latin typeface="Arial"/>
              <a:ea typeface="Arial"/>
              <a:cs typeface="Arial"/>
              <a:sym typeface="Arial"/>
            </a:endParaRPr>
          </a:p>
          <a:p>
            <a:pPr marL="0" lvl="0" indent="0" algn="ctr" rtl="0">
              <a:spcBef>
                <a:spcPts val="0"/>
              </a:spcBef>
              <a:spcAft>
                <a:spcPts val="0"/>
              </a:spcAft>
              <a:buNone/>
            </a:pPr>
            <a:r>
              <a:rPr lang="en" sz="1400">
                <a:solidFill>
                  <a:srgbClr val="282C34"/>
                </a:solidFill>
                <a:latin typeface="Arial"/>
                <a:ea typeface="Arial"/>
                <a:cs typeface="Arial"/>
                <a:sym typeface="Arial"/>
              </a:rPr>
              <a:t>Let’s start simple.</a:t>
            </a:r>
            <a:endParaRPr sz="1400">
              <a:solidFill>
                <a:srgbClr val="282C34"/>
              </a:solidFill>
              <a:latin typeface="Arial"/>
              <a:ea typeface="Arial"/>
              <a:cs typeface="Arial"/>
              <a:sym typeface="Arial"/>
            </a:endParaRPr>
          </a:p>
        </p:txBody>
      </p:sp>
      <p:sp>
        <p:nvSpPr>
          <p:cNvPr id="1752" name="Google Shape;1752;p173"/>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753" name="Google Shape;1753;p173"/>
          <p:cNvSpPr txBox="1"/>
          <p:nvPr/>
        </p:nvSpPr>
        <p:spPr>
          <a:xfrm>
            <a:off x="4792125" y="622925"/>
            <a:ext cx="4141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Create a comprehensive exam for undergraduate college students in a Water Conservation course, focusing specifically on the physical, chemical, and biological properties of water. </a:t>
            </a:r>
            <a:endParaRPr>
              <a:solidFill>
                <a:schemeClr val="lt1"/>
              </a:solidFill>
            </a:endParaRPr>
          </a:p>
          <a:p>
            <a:pPr marL="0" lvl="0" indent="0" algn="l" rtl="0">
              <a:spcBef>
                <a:spcPts val="0"/>
              </a:spcBef>
              <a:spcAft>
                <a:spcPts val="0"/>
              </a:spcAft>
              <a:buNone/>
            </a:pPr>
            <a:endParaRPr>
              <a:solidFill>
                <a:schemeClr val="lt1"/>
              </a:solidFill>
            </a:endParaRPr>
          </a:p>
        </p:txBody>
      </p:sp>
      <p:pic>
        <p:nvPicPr>
          <p:cNvPr id="1754" name="Google Shape;1754;p173"/>
          <p:cNvPicPr preferRelativeResize="0"/>
          <p:nvPr/>
        </p:nvPicPr>
        <p:blipFill>
          <a:blip r:embed="rId3">
            <a:alphaModFix/>
          </a:blip>
          <a:stretch>
            <a:fillRect/>
          </a:stretch>
        </p:blipFill>
        <p:spPr>
          <a:xfrm>
            <a:off x="926875" y="2940400"/>
            <a:ext cx="857250" cy="1257300"/>
          </a:xfrm>
          <a:prstGeom prst="rect">
            <a:avLst/>
          </a:prstGeom>
          <a:noFill/>
          <a:ln>
            <a:noFill/>
          </a:ln>
        </p:spPr>
      </p:pic>
      <p:sp>
        <p:nvSpPr>
          <p:cNvPr id="1755" name="Google Shape;1755;p173"/>
          <p:cNvSpPr txBox="1"/>
          <p:nvPr/>
        </p:nvSpPr>
        <p:spPr>
          <a:xfrm>
            <a:off x="1899375" y="2636700"/>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756" name="Google Shape;1756;p173"/>
          <p:cNvSpPr txBox="1"/>
          <p:nvPr/>
        </p:nvSpPr>
        <p:spPr>
          <a:xfrm>
            <a:off x="5108175" y="1885025"/>
            <a:ext cx="3509700" cy="255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9900"/>
                </a:solidFill>
              </a:rPr>
              <a:t>Makes no mention of the material we’ve gone over in class.</a:t>
            </a:r>
            <a:endParaRPr b="1">
              <a:solidFill>
                <a:srgbClr val="FF9900"/>
              </a:solidFill>
            </a:endParaRPr>
          </a:p>
          <a:p>
            <a:pPr marL="0" lvl="0" indent="0" algn="ctr" rtl="0">
              <a:spcBef>
                <a:spcPts val="0"/>
              </a:spcBef>
              <a:spcAft>
                <a:spcPts val="0"/>
              </a:spcAft>
              <a:buNone/>
            </a:pPr>
            <a:endParaRPr b="1">
              <a:solidFill>
                <a:srgbClr val="FF9900"/>
              </a:solidFill>
            </a:endParaRPr>
          </a:p>
          <a:p>
            <a:pPr marL="0" lvl="0" indent="0" algn="ctr" rtl="0">
              <a:spcBef>
                <a:spcPts val="0"/>
              </a:spcBef>
              <a:spcAft>
                <a:spcPts val="0"/>
              </a:spcAft>
              <a:buNone/>
            </a:pPr>
            <a:r>
              <a:rPr lang="en" b="1">
                <a:solidFill>
                  <a:srgbClr val="FF9900"/>
                </a:solidFill>
              </a:rPr>
              <a:t>Does not mention question types.</a:t>
            </a:r>
            <a:endParaRPr b="1">
              <a:solidFill>
                <a:srgbClr val="FF9900"/>
              </a:solidFill>
            </a:endParaRPr>
          </a:p>
          <a:p>
            <a:pPr marL="0" lvl="0" indent="0" algn="ctr" rtl="0">
              <a:spcBef>
                <a:spcPts val="0"/>
              </a:spcBef>
              <a:spcAft>
                <a:spcPts val="0"/>
              </a:spcAft>
              <a:buNone/>
            </a:pPr>
            <a:endParaRPr b="1">
              <a:solidFill>
                <a:srgbClr val="FF9900"/>
              </a:solidFill>
            </a:endParaRPr>
          </a:p>
          <a:p>
            <a:pPr marL="0" lvl="0" indent="0" algn="ctr" rtl="0">
              <a:spcBef>
                <a:spcPts val="0"/>
              </a:spcBef>
              <a:spcAft>
                <a:spcPts val="0"/>
              </a:spcAft>
              <a:buNone/>
            </a:pPr>
            <a:r>
              <a:rPr lang="en" b="1">
                <a:solidFill>
                  <a:srgbClr val="FF9900"/>
                </a:solidFill>
              </a:rPr>
              <a:t>Does not mention learning objectives.</a:t>
            </a:r>
            <a:endParaRPr b="1">
              <a:solidFill>
                <a:srgbClr val="FF9900"/>
              </a:solidFill>
            </a:endParaRPr>
          </a:p>
          <a:p>
            <a:pPr marL="0" lvl="0" indent="0" algn="ctr" rtl="0">
              <a:spcBef>
                <a:spcPts val="0"/>
              </a:spcBef>
              <a:spcAft>
                <a:spcPts val="0"/>
              </a:spcAft>
              <a:buNone/>
            </a:pPr>
            <a:endParaRPr b="1">
              <a:solidFill>
                <a:srgbClr val="FF9900"/>
              </a:solidFill>
            </a:endParaRPr>
          </a:p>
          <a:p>
            <a:pPr marL="0" lvl="0" indent="0" algn="ctr" rtl="0">
              <a:spcBef>
                <a:spcPts val="0"/>
              </a:spcBef>
              <a:spcAft>
                <a:spcPts val="0"/>
              </a:spcAft>
              <a:buNone/>
            </a:pPr>
            <a:r>
              <a:rPr lang="en" b="1">
                <a:solidFill>
                  <a:srgbClr val="FF9900"/>
                </a:solidFill>
              </a:rPr>
              <a:t>Does not mention an answer key.</a:t>
            </a:r>
            <a:endParaRPr b="1">
              <a:solidFill>
                <a:srgbClr val="FF9900"/>
              </a:solidFill>
            </a:endParaRPr>
          </a:p>
          <a:p>
            <a:pPr marL="0" lvl="0" indent="0" algn="ctr" rtl="0">
              <a:spcBef>
                <a:spcPts val="0"/>
              </a:spcBef>
              <a:spcAft>
                <a:spcPts val="0"/>
              </a:spcAft>
              <a:buNone/>
            </a:pPr>
            <a:endParaRPr b="1">
              <a:solidFill>
                <a:srgbClr val="FF9900"/>
              </a:solidFill>
            </a:endParaRPr>
          </a:p>
          <a:p>
            <a:pPr marL="0" lvl="0" indent="0" algn="ctr" rtl="0">
              <a:spcBef>
                <a:spcPts val="0"/>
              </a:spcBef>
              <a:spcAft>
                <a:spcPts val="0"/>
              </a:spcAft>
              <a:buNone/>
            </a:pPr>
            <a:r>
              <a:rPr lang="en" b="1">
                <a:solidFill>
                  <a:srgbClr val="FF9900"/>
                </a:solidFill>
              </a:rPr>
              <a:t>Does not mention grading criteria.</a:t>
            </a:r>
            <a:endParaRPr b="1">
              <a:solidFill>
                <a:srgbClr val="FF9900"/>
              </a:solidFill>
            </a:endParaRPr>
          </a:p>
          <a:p>
            <a:pPr marL="0" lvl="0" indent="0" algn="ctr" rtl="0">
              <a:spcBef>
                <a:spcPts val="0"/>
              </a:spcBef>
              <a:spcAft>
                <a:spcPts val="0"/>
              </a:spcAft>
              <a:buNone/>
            </a:pPr>
            <a:endParaRPr b="1">
              <a:solidFill>
                <a:srgbClr val="FF9900"/>
              </a:solidFill>
            </a:endParaRPr>
          </a:p>
        </p:txBody>
      </p:sp>
      <p:sp>
        <p:nvSpPr>
          <p:cNvPr id="1757" name="Google Shape;1757;p173"/>
          <p:cNvSpPr txBox="1"/>
          <p:nvPr/>
        </p:nvSpPr>
        <p:spPr>
          <a:xfrm>
            <a:off x="2646225" y="965125"/>
            <a:ext cx="119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i="1">
                <a:solidFill>
                  <a:srgbClr val="282C34"/>
                </a:solidFill>
              </a:rPr>
              <a:t>example</a:t>
            </a:r>
            <a:endParaRPr b="1"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0"/>
                                        </p:tgtEl>
                                        <p:attrNameLst>
                                          <p:attrName>style.visibility</p:attrName>
                                        </p:attrNameLst>
                                      </p:cBhvr>
                                      <p:to>
                                        <p:strVal val="visible"/>
                                      </p:to>
                                    </p:set>
                                    <p:animEffect transition="in" filter="fade">
                                      <p:cBhvr>
                                        <p:cTn id="7" dur="1000"/>
                                        <p:tgtEl>
                                          <p:spTgt spid="1750"/>
                                        </p:tgtEl>
                                      </p:cBhvr>
                                    </p:animEffect>
                                  </p:childTnLst>
                                </p:cTn>
                              </p:par>
                              <p:par>
                                <p:cTn id="8" presetID="10" presetClass="entr" presetSubtype="0" fill="hold" nodeType="withEffect">
                                  <p:stCondLst>
                                    <p:cond delay="0"/>
                                  </p:stCondLst>
                                  <p:childTnLst>
                                    <p:set>
                                      <p:cBhvr>
                                        <p:cTn id="9" dur="1" fill="hold">
                                          <p:stCondLst>
                                            <p:cond delay="0"/>
                                          </p:stCondLst>
                                        </p:cTn>
                                        <p:tgtEl>
                                          <p:spTgt spid="1755"/>
                                        </p:tgtEl>
                                        <p:attrNameLst>
                                          <p:attrName>style.visibility</p:attrName>
                                        </p:attrNameLst>
                                      </p:cBhvr>
                                      <p:to>
                                        <p:strVal val="visible"/>
                                      </p:to>
                                    </p:set>
                                    <p:animEffect transition="in" filter="fade">
                                      <p:cBhvr>
                                        <p:cTn id="10" dur="1000"/>
                                        <p:tgtEl>
                                          <p:spTgt spid="1755"/>
                                        </p:tgtEl>
                                      </p:cBhvr>
                                    </p:animEffect>
                                  </p:childTnLst>
                                </p:cTn>
                              </p:par>
                              <p:par>
                                <p:cTn id="11" presetID="10" presetClass="entr" presetSubtype="0" fill="hold" nodeType="withEffect">
                                  <p:stCondLst>
                                    <p:cond delay="0"/>
                                  </p:stCondLst>
                                  <p:childTnLst>
                                    <p:set>
                                      <p:cBhvr>
                                        <p:cTn id="12" dur="1" fill="hold">
                                          <p:stCondLst>
                                            <p:cond delay="0"/>
                                          </p:stCondLst>
                                        </p:cTn>
                                        <p:tgtEl>
                                          <p:spTgt spid="1754"/>
                                        </p:tgtEl>
                                        <p:attrNameLst>
                                          <p:attrName>style.visibility</p:attrName>
                                        </p:attrNameLst>
                                      </p:cBhvr>
                                      <p:to>
                                        <p:strVal val="visible"/>
                                      </p:to>
                                    </p:set>
                                    <p:animEffect transition="in" filter="fade">
                                      <p:cBhvr>
                                        <p:cTn id="13" dur="1000"/>
                                        <p:tgtEl>
                                          <p:spTgt spid="175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756"/>
                                        </p:tgtEl>
                                        <p:attrNameLst>
                                          <p:attrName>style.visibility</p:attrName>
                                        </p:attrNameLst>
                                      </p:cBhvr>
                                      <p:to>
                                        <p:strVal val="visible"/>
                                      </p:to>
                                    </p:set>
                                    <p:animEffect transition="in" filter="fade">
                                      <p:cBhvr>
                                        <p:cTn id="17" dur="1000"/>
                                        <p:tgtEl>
                                          <p:spTgt spid="1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174"/>
          <p:cNvSpPr txBox="1"/>
          <p:nvPr/>
        </p:nvSpPr>
        <p:spPr>
          <a:xfrm>
            <a:off x="4792125" y="2101925"/>
            <a:ext cx="4141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Using the provided lecture notes, ensure the exam uses this information when creating exam questions.</a:t>
            </a:r>
            <a:endParaRPr b="1">
              <a:solidFill>
                <a:schemeClr val="lt1"/>
              </a:solidFill>
            </a:endParaRPr>
          </a:p>
        </p:txBody>
      </p:sp>
      <p:sp>
        <p:nvSpPr>
          <p:cNvPr id="1763" name="Google Shape;1763;p174"/>
          <p:cNvSpPr txBox="1"/>
          <p:nvPr/>
        </p:nvSpPr>
        <p:spPr>
          <a:xfrm>
            <a:off x="2151450" y="3349875"/>
            <a:ext cx="170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We can do better </a:t>
            </a:r>
            <a:endParaRPr>
              <a:solidFill>
                <a:schemeClr val="lt1"/>
              </a:solidFill>
            </a:endParaRPr>
          </a:p>
          <a:p>
            <a:pPr marL="0" lvl="0" indent="0" algn="ctr" rtl="0">
              <a:spcBef>
                <a:spcPts val="0"/>
              </a:spcBef>
              <a:spcAft>
                <a:spcPts val="0"/>
              </a:spcAft>
              <a:buNone/>
            </a:pPr>
            <a:r>
              <a:rPr lang="en">
                <a:solidFill>
                  <a:schemeClr val="lt1"/>
                </a:solidFill>
              </a:rPr>
              <a:t>than that!</a:t>
            </a:r>
            <a:endParaRPr>
              <a:solidFill>
                <a:schemeClr val="lt1"/>
              </a:solidFill>
            </a:endParaRPr>
          </a:p>
        </p:txBody>
      </p:sp>
      <p:sp>
        <p:nvSpPr>
          <p:cNvPr id="1764" name="Google Shape;1764;p174"/>
          <p:cNvSpPr txBox="1"/>
          <p:nvPr/>
        </p:nvSpPr>
        <p:spPr>
          <a:xfrm>
            <a:off x="713825" y="2685425"/>
            <a:ext cx="316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Lecture Notes</a:t>
            </a:r>
            <a:endParaRPr sz="2000" b="1">
              <a:solidFill>
                <a:schemeClr val="dk2"/>
              </a:solidFill>
            </a:endParaRPr>
          </a:p>
        </p:txBody>
      </p:sp>
      <p:sp>
        <p:nvSpPr>
          <p:cNvPr id="1765" name="Google Shape;1765;p174"/>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766" name="Google Shape;1766;p174"/>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Exam Creation  </a:t>
            </a:r>
            <a:endParaRPr/>
          </a:p>
        </p:txBody>
      </p:sp>
      <p:sp>
        <p:nvSpPr>
          <p:cNvPr id="1767" name="Google Shape;1767;p174"/>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exam for our Water Conservation course.</a:t>
            </a:r>
            <a:endParaRPr sz="1400">
              <a:solidFill>
                <a:srgbClr val="282C34"/>
              </a:solidFill>
              <a:latin typeface="Arial"/>
              <a:ea typeface="Arial"/>
              <a:cs typeface="Arial"/>
              <a:sym typeface="Arial"/>
            </a:endParaRPr>
          </a:p>
        </p:txBody>
      </p:sp>
      <p:sp>
        <p:nvSpPr>
          <p:cNvPr id="1768" name="Google Shape;1768;p174"/>
          <p:cNvSpPr txBox="1"/>
          <p:nvPr/>
        </p:nvSpPr>
        <p:spPr>
          <a:xfrm>
            <a:off x="4792125" y="622925"/>
            <a:ext cx="4141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Create a comprehensive exam for undergraduate college students in a Water Conservation course, focusing specifically on the physical, chemical, and biological properties of water.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The exam should:</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1769" name="Google Shape;1769;p174"/>
          <p:cNvSpPr txBox="1"/>
          <p:nvPr/>
        </p:nvSpPr>
        <p:spPr>
          <a:xfrm>
            <a:off x="2646225" y="965125"/>
            <a:ext cx="119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i="1">
                <a:solidFill>
                  <a:srgbClr val="282C34"/>
                </a:solidFill>
              </a:rPr>
              <a:t>example</a:t>
            </a:r>
            <a:endParaRPr b="1" i="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75"/>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Exam Creation  </a:t>
            </a:r>
            <a:endParaRPr/>
          </a:p>
        </p:txBody>
      </p:sp>
      <p:sp>
        <p:nvSpPr>
          <p:cNvPr id="1775" name="Google Shape;1775;p175"/>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776" name="Google Shape;1776;p175"/>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exam for our Water Conservation course.</a:t>
            </a:r>
            <a:endParaRPr sz="1400">
              <a:solidFill>
                <a:srgbClr val="282C34"/>
              </a:solidFill>
              <a:latin typeface="Arial"/>
              <a:ea typeface="Arial"/>
              <a:cs typeface="Arial"/>
              <a:sym typeface="Arial"/>
            </a:endParaRPr>
          </a:p>
        </p:txBody>
      </p:sp>
      <p:sp>
        <p:nvSpPr>
          <p:cNvPr id="1777" name="Google Shape;1777;p175"/>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778" name="Google Shape;1778;p175"/>
          <p:cNvSpPr txBox="1"/>
          <p:nvPr/>
        </p:nvSpPr>
        <p:spPr>
          <a:xfrm>
            <a:off x="4792125" y="622925"/>
            <a:ext cx="4141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Create a comprehensive exam for undergraduate college students in a Water Conservation course, focusing specifically on the physical, chemical, and biological properties of water.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The exam should:</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1779" name="Google Shape;1779;p175"/>
          <p:cNvSpPr txBox="1"/>
          <p:nvPr/>
        </p:nvSpPr>
        <p:spPr>
          <a:xfrm>
            <a:off x="4792125" y="2021825"/>
            <a:ext cx="4440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1. Include 40 questions total with the following question types:</a:t>
            </a:r>
            <a:endParaRPr b="1">
              <a:solidFill>
                <a:schemeClr val="lt1"/>
              </a:solidFill>
            </a:endParaRPr>
          </a:p>
          <a:p>
            <a:pPr marL="457200" lvl="0" indent="-317500" algn="l" rtl="0">
              <a:spcBef>
                <a:spcPts val="0"/>
              </a:spcBef>
              <a:spcAft>
                <a:spcPts val="0"/>
              </a:spcAft>
              <a:buClr>
                <a:schemeClr val="lt1"/>
              </a:buClr>
              <a:buSzPts val="1400"/>
              <a:buChar char="●"/>
            </a:pPr>
            <a:r>
              <a:rPr lang="en" b="1">
                <a:solidFill>
                  <a:schemeClr val="lt1"/>
                </a:solidFill>
              </a:rPr>
              <a:t>   </a:t>
            </a:r>
            <a:r>
              <a:rPr lang="en">
                <a:solidFill>
                  <a:schemeClr val="lt1"/>
                </a:solidFill>
              </a:rPr>
              <a:t>multiple-choice </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   matching</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   true/false</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   multiple-answer</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   ordering</a:t>
            </a:r>
            <a:endParaRPr>
              <a:solidFill>
                <a:schemeClr val="lt1"/>
              </a:solidFill>
            </a:endParaRPr>
          </a:p>
          <a:p>
            <a:pPr marL="0" lvl="0" indent="0" algn="l" rtl="0">
              <a:spcBef>
                <a:spcPts val="0"/>
              </a:spcBef>
              <a:spcAft>
                <a:spcPts val="0"/>
              </a:spcAft>
              <a:buNone/>
            </a:pPr>
            <a:r>
              <a:rPr lang="en" b="1">
                <a:solidFill>
                  <a:schemeClr val="lt1"/>
                </a:solidFill>
              </a:rPr>
              <a:t>   </a:t>
            </a:r>
            <a:endParaRPr b="1">
              <a:solidFill>
                <a:schemeClr val="lt1"/>
              </a:solidFill>
            </a:endParaRPr>
          </a:p>
        </p:txBody>
      </p:sp>
      <p:sp>
        <p:nvSpPr>
          <p:cNvPr id="1780" name="Google Shape;1780;p175"/>
          <p:cNvSpPr txBox="1"/>
          <p:nvPr/>
        </p:nvSpPr>
        <p:spPr>
          <a:xfrm>
            <a:off x="713825" y="2571750"/>
            <a:ext cx="316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Question Types</a:t>
            </a:r>
            <a:endParaRPr sz="2000" b="1">
              <a:solidFill>
                <a:schemeClr val="dk2"/>
              </a:solidFill>
            </a:endParaRPr>
          </a:p>
        </p:txBody>
      </p:sp>
      <p:sp>
        <p:nvSpPr>
          <p:cNvPr id="1781" name="Google Shape;1781;p175"/>
          <p:cNvSpPr txBox="1"/>
          <p:nvPr/>
        </p:nvSpPr>
        <p:spPr>
          <a:xfrm>
            <a:off x="2646225" y="965125"/>
            <a:ext cx="119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i="1">
                <a:solidFill>
                  <a:srgbClr val="282C34"/>
                </a:solidFill>
              </a:rPr>
              <a:t>example</a:t>
            </a:r>
            <a:endParaRPr b="1" i="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176"/>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Exam Creation  </a:t>
            </a:r>
            <a:endParaRPr/>
          </a:p>
        </p:txBody>
      </p:sp>
      <p:sp>
        <p:nvSpPr>
          <p:cNvPr id="1787" name="Google Shape;1787;p176"/>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788" name="Google Shape;1788;p176"/>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exam for our Water Conservation course.</a:t>
            </a:r>
            <a:endParaRPr sz="1400">
              <a:solidFill>
                <a:srgbClr val="282C34"/>
              </a:solidFill>
              <a:latin typeface="Arial"/>
              <a:ea typeface="Arial"/>
              <a:cs typeface="Arial"/>
              <a:sym typeface="Arial"/>
            </a:endParaRPr>
          </a:p>
        </p:txBody>
      </p:sp>
      <p:sp>
        <p:nvSpPr>
          <p:cNvPr id="1789" name="Google Shape;1789;p176"/>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790" name="Google Shape;1790;p176"/>
          <p:cNvSpPr txBox="1"/>
          <p:nvPr/>
        </p:nvSpPr>
        <p:spPr>
          <a:xfrm>
            <a:off x="4792125" y="622925"/>
            <a:ext cx="4141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Create a comprehensive exam for undergraduate college students in a Water Conservation course, focusing specifically on the physical, chemical, and biological properties of water.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The exam should:</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1791" name="Google Shape;1791;p176"/>
          <p:cNvSpPr txBox="1"/>
          <p:nvPr/>
        </p:nvSpPr>
        <p:spPr>
          <a:xfrm>
            <a:off x="4792125" y="2021825"/>
            <a:ext cx="44400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Align with these learning objectives:</a:t>
            </a:r>
            <a:endParaRPr b="1">
              <a:solidFill>
                <a:schemeClr val="lt1"/>
              </a:solidFill>
            </a:endParaRPr>
          </a:p>
          <a:p>
            <a:pPr marL="0" lvl="0" indent="0" algn="l" rtl="0">
              <a:spcBef>
                <a:spcPts val="0"/>
              </a:spcBef>
              <a:spcAft>
                <a:spcPts val="0"/>
              </a:spcAft>
              <a:buNone/>
            </a:pPr>
            <a:r>
              <a:rPr lang="en" b="1">
                <a:solidFill>
                  <a:schemeClr val="lt1"/>
                </a:solidFill>
              </a:rPr>
              <a:t> </a:t>
            </a:r>
            <a:endParaRPr b="1">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Explain how water's unique properties influence its behavior in natural systems </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Calculate and interpret quantitative measurements related to water properties </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Analyze how molecular structure relates to macroscale water phenomena </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Evaluate how water properties impact conservation approaches - Apply scientific principles to real-world water management scenarios</a:t>
            </a:r>
            <a:endParaRPr>
              <a:solidFill>
                <a:schemeClr val="lt1"/>
              </a:solidFill>
            </a:endParaRPr>
          </a:p>
          <a:p>
            <a:pPr marL="0" lvl="0" indent="0" algn="l" rtl="0">
              <a:spcBef>
                <a:spcPts val="0"/>
              </a:spcBef>
              <a:spcAft>
                <a:spcPts val="0"/>
              </a:spcAft>
              <a:buNone/>
            </a:pPr>
            <a:r>
              <a:rPr lang="en" b="1">
                <a:solidFill>
                  <a:schemeClr val="lt1"/>
                </a:solidFill>
              </a:rPr>
              <a:t>   </a:t>
            </a:r>
            <a:endParaRPr b="1">
              <a:solidFill>
                <a:schemeClr val="lt1"/>
              </a:solidFill>
            </a:endParaRPr>
          </a:p>
        </p:txBody>
      </p:sp>
      <p:sp>
        <p:nvSpPr>
          <p:cNvPr id="1792" name="Google Shape;1792;p176"/>
          <p:cNvSpPr txBox="1"/>
          <p:nvPr/>
        </p:nvSpPr>
        <p:spPr>
          <a:xfrm>
            <a:off x="713825" y="2571750"/>
            <a:ext cx="316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Learning Objectives</a:t>
            </a:r>
            <a:endParaRPr sz="2000" b="1">
              <a:solidFill>
                <a:schemeClr val="dk2"/>
              </a:solidFill>
            </a:endParaRPr>
          </a:p>
        </p:txBody>
      </p:sp>
      <p:sp>
        <p:nvSpPr>
          <p:cNvPr id="1793" name="Google Shape;1793;p176"/>
          <p:cNvSpPr txBox="1"/>
          <p:nvPr/>
        </p:nvSpPr>
        <p:spPr>
          <a:xfrm>
            <a:off x="2646225" y="965125"/>
            <a:ext cx="119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i="1">
                <a:solidFill>
                  <a:srgbClr val="282C34"/>
                </a:solidFill>
              </a:rPr>
              <a:t>example</a:t>
            </a:r>
            <a:endParaRPr b="1" i="1"/>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77"/>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Exam Creation  </a:t>
            </a:r>
            <a:endParaRPr/>
          </a:p>
        </p:txBody>
      </p:sp>
      <p:sp>
        <p:nvSpPr>
          <p:cNvPr id="1799" name="Google Shape;1799;p177"/>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800" name="Google Shape;1800;p177"/>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282C34"/>
                </a:solidFill>
                <a:latin typeface="Arial"/>
                <a:ea typeface="Arial"/>
                <a:cs typeface="Arial"/>
                <a:sym typeface="Arial"/>
              </a:rPr>
              <a:t>We need to create an exam for our Water Conservation course.</a:t>
            </a:r>
            <a:endParaRPr sz="1400">
              <a:solidFill>
                <a:srgbClr val="282C34"/>
              </a:solidFill>
              <a:latin typeface="Arial"/>
              <a:ea typeface="Arial"/>
              <a:cs typeface="Arial"/>
              <a:sym typeface="Arial"/>
            </a:endParaRPr>
          </a:p>
        </p:txBody>
      </p:sp>
      <p:sp>
        <p:nvSpPr>
          <p:cNvPr id="1801" name="Google Shape;1801;p177"/>
          <p:cNvSpPr txBox="1"/>
          <p:nvPr/>
        </p:nvSpPr>
        <p:spPr>
          <a:xfrm>
            <a:off x="4750150" y="115025"/>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802" name="Google Shape;1802;p177"/>
          <p:cNvSpPr txBox="1"/>
          <p:nvPr/>
        </p:nvSpPr>
        <p:spPr>
          <a:xfrm>
            <a:off x="4792125" y="622925"/>
            <a:ext cx="4141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Create a comprehensive exam for undergraduate college students in a Water Conservation course, focusing specifically on the physical, chemical, and biological properties of water.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The exam should:</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1803" name="Google Shape;1803;p177"/>
          <p:cNvSpPr txBox="1"/>
          <p:nvPr/>
        </p:nvSpPr>
        <p:spPr>
          <a:xfrm>
            <a:off x="4792125" y="2021825"/>
            <a:ext cx="4440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Include the following for each question: </a:t>
            </a:r>
            <a:endParaRPr b="1">
              <a:solidFill>
                <a:schemeClr val="lt1"/>
              </a:solidFill>
            </a:endParaRPr>
          </a:p>
          <a:p>
            <a:pPr marL="0" lvl="0" indent="0" algn="l" rtl="0">
              <a:spcBef>
                <a:spcPts val="0"/>
              </a:spcBef>
              <a:spcAft>
                <a:spcPts val="0"/>
              </a:spcAft>
              <a:buNone/>
            </a:pPr>
            <a:endParaRPr b="1">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Clear marking of point values (total exam: 100 points) </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Approximate time needed for each section </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Complete answer key with explanations </a:t>
            </a:r>
            <a:endParaRPr>
              <a:solidFill>
                <a:schemeClr val="lt1"/>
              </a:solidFill>
            </a:endParaRPr>
          </a:p>
        </p:txBody>
      </p:sp>
      <p:sp>
        <p:nvSpPr>
          <p:cNvPr id="1804" name="Google Shape;1804;p177"/>
          <p:cNvSpPr txBox="1"/>
          <p:nvPr/>
        </p:nvSpPr>
        <p:spPr>
          <a:xfrm>
            <a:off x="713825" y="2571750"/>
            <a:ext cx="3164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Scoring, Timing Recommendations, and Answer Key</a:t>
            </a:r>
            <a:endParaRPr sz="2000" b="1">
              <a:solidFill>
                <a:schemeClr val="dk2"/>
              </a:solidFill>
            </a:endParaRPr>
          </a:p>
        </p:txBody>
      </p:sp>
      <p:sp>
        <p:nvSpPr>
          <p:cNvPr id="1805" name="Google Shape;1805;p177"/>
          <p:cNvSpPr txBox="1"/>
          <p:nvPr/>
        </p:nvSpPr>
        <p:spPr>
          <a:xfrm>
            <a:off x="2646225" y="965125"/>
            <a:ext cx="119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i="1">
                <a:solidFill>
                  <a:srgbClr val="282C34"/>
                </a:solidFill>
              </a:rPr>
              <a:t>example</a:t>
            </a:r>
            <a:endParaRPr b="1" i="1"/>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178"/>
          <p:cNvSpPr txBox="1"/>
          <p:nvPr/>
        </p:nvSpPr>
        <p:spPr>
          <a:xfrm>
            <a:off x="0" y="0"/>
            <a:ext cx="8709300" cy="478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rPr>
              <a:t>Create a comprehensive exam for undergraduate college students in a Water Conservation course, focusing specifically on the physical, chemical, and biological properties of water. The exam should:</a:t>
            </a:r>
            <a:endParaRPr sz="1300" b="1">
              <a:solidFill>
                <a:schemeClr val="dk2"/>
              </a:solidFill>
            </a:endParaRPr>
          </a:p>
          <a:p>
            <a:pPr marL="0" lvl="0" indent="0" algn="l" rtl="0">
              <a:spcBef>
                <a:spcPts val="0"/>
              </a:spcBef>
              <a:spcAft>
                <a:spcPts val="0"/>
              </a:spcAft>
              <a:buNone/>
            </a:pPr>
            <a:endParaRPr sz="1300" b="1">
              <a:solidFill>
                <a:schemeClr val="dk2"/>
              </a:solidFill>
            </a:endParaRPr>
          </a:p>
          <a:p>
            <a:pPr marL="0" lvl="0" indent="0" algn="l" rtl="0">
              <a:spcBef>
                <a:spcPts val="0"/>
              </a:spcBef>
              <a:spcAft>
                <a:spcPts val="0"/>
              </a:spcAft>
              <a:buNone/>
            </a:pPr>
            <a:r>
              <a:rPr lang="en" sz="1300" b="1">
                <a:solidFill>
                  <a:schemeClr val="dk2"/>
                </a:solidFill>
              </a:rPr>
              <a:t>1. Include 40 questions total with the following question types:</a:t>
            </a:r>
            <a:endParaRPr sz="1300" b="1">
              <a:solidFill>
                <a:schemeClr val="dk2"/>
              </a:solidFill>
            </a:endParaRPr>
          </a:p>
          <a:p>
            <a:pPr marL="0" lvl="0" indent="0" algn="l" rtl="0">
              <a:spcBef>
                <a:spcPts val="0"/>
              </a:spcBef>
              <a:spcAft>
                <a:spcPts val="0"/>
              </a:spcAft>
              <a:buNone/>
            </a:pPr>
            <a:r>
              <a:rPr lang="en" sz="1300" b="1">
                <a:solidFill>
                  <a:schemeClr val="dk2"/>
                </a:solidFill>
              </a:rPr>
              <a:t>   - multiple-choice </a:t>
            </a:r>
            <a:endParaRPr sz="1300" b="1">
              <a:solidFill>
                <a:schemeClr val="dk2"/>
              </a:solidFill>
            </a:endParaRPr>
          </a:p>
          <a:p>
            <a:pPr marL="0" lvl="0" indent="0" algn="l" rtl="0">
              <a:spcBef>
                <a:spcPts val="0"/>
              </a:spcBef>
              <a:spcAft>
                <a:spcPts val="0"/>
              </a:spcAft>
              <a:buNone/>
            </a:pPr>
            <a:r>
              <a:rPr lang="en" sz="1300" b="1">
                <a:solidFill>
                  <a:schemeClr val="dk2"/>
                </a:solidFill>
              </a:rPr>
              <a:t>   - matching</a:t>
            </a:r>
            <a:endParaRPr sz="1300" b="1">
              <a:solidFill>
                <a:schemeClr val="dk2"/>
              </a:solidFill>
            </a:endParaRPr>
          </a:p>
          <a:p>
            <a:pPr marL="0" lvl="0" indent="0" algn="l" rtl="0">
              <a:spcBef>
                <a:spcPts val="0"/>
              </a:spcBef>
              <a:spcAft>
                <a:spcPts val="0"/>
              </a:spcAft>
              <a:buNone/>
            </a:pPr>
            <a:r>
              <a:rPr lang="en" sz="1300" b="1">
                <a:solidFill>
                  <a:schemeClr val="dk2"/>
                </a:solidFill>
              </a:rPr>
              <a:t>   - true/false</a:t>
            </a:r>
            <a:endParaRPr sz="1300" b="1">
              <a:solidFill>
                <a:schemeClr val="dk2"/>
              </a:solidFill>
            </a:endParaRPr>
          </a:p>
          <a:p>
            <a:pPr marL="0" lvl="0" indent="0" algn="l" rtl="0">
              <a:spcBef>
                <a:spcPts val="0"/>
              </a:spcBef>
              <a:spcAft>
                <a:spcPts val="0"/>
              </a:spcAft>
              <a:buNone/>
            </a:pPr>
            <a:r>
              <a:rPr lang="en" sz="1300" b="1">
                <a:solidFill>
                  <a:schemeClr val="dk2"/>
                </a:solidFill>
              </a:rPr>
              <a:t>   - multiple-answer</a:t>
            </a:r>
            <a:endParaRPr sz="1300" b="1">
              <a:solidFill>
                <a:schemeClr val="dk2"/>
              </a:solidFill>
            </a:endParaRPr>
          </a:p>
          <a:p>
            <a:pPr marL="0" lvl="0" indent="0" algn="l" rtl="0">
              <a:spcBef>
                <a:spcPts val="0"/>
              </a:spcBef>
              <a:spcAft>
                <a:spcPts val="0"/>
              </a:spcAft>
              <a:buNone/>
            </a:pPr>
            <a:r>
              <a:rPr lang="en" sz="1300" b="1">
                <a:solidFill>
                  <a:schemeClr val="dk2"/>
                </a:solidFill>
              </a:rPr>
              <a:t>   - ordering</a:t>
            </a:r>
            <a:endParaRPr sz="1300" b="1">
              <a:solidFill>
                <a:schemeClr val="dk2"/>
              </a:solidFill>
            </a:endParaRPr>
          </a:p>
          <a:p>
            <a:pPr marL="0" lvl="0" indent="0" algn="l" rtl="0">
              <a:spcBef>
                <a:spcPts val="0"/>
              </a:spcBef>
              <a:spcAft>
                <a:spcPts val="0"/>
              </a:spcAft>
              <a:buNone/>
            </a:pPr>
            <a:endParaRPr sz="1300" b="1">
              <a:solidFill>
                <a:schemeClr val="dk2"/>
              </a:solidFill>
            </a:endParaRPr>
          </a:p>
          <a:p>
            <a:pPr marL="0" lvl="0" indent="0" algn="l" rtl="0">
              <a:spcBef>
                <a:spcPts val="0"/>
              </a:spcBef>
              <a:spcAft>
                <a:spcPts val="0"/>
              </a:spcAft>
              <a:buNone/>
            </a:pPr>
            <a:r>
              <a:rPr lang="en" sz="1300" b="1">
                <a:solidFill>
                  <a:schemeClr val="dk2"/>
                </a:solidFill>
              </a:rPr>
              <a:t>2. Using the provided lecture notes, ensure the exam uses this information when creating exam questions.</a:t>
            </a:r>
            <a:endParaRPr sz="1300" b="1">
              <a:solidFill>
                <a:schemeClr val="dk2"/>
              </a:solidFill>
            </a:endParaRPr>
          </a:p>
          <a:p>
            <a:pPr marL="0" lvl="0" indent="0" algn="l" rtl="0">
              <a:spcBef>
                <a:spcPts val="0"/>
              </a:spcBef>
              <a:spcAft>
                <a:spcPts val="0"/>
              </a:spcAft>
              <a:buNone/>
            </a:pPr>
            <a:endParaRPr sz="1300" b="1">
              <a:solidFill>
                <a:schemeClr val="dk2"/>
              </a:solidFill>
            </a:endParaRPr>
          </a:p>
          <a:p>
            <a:pPr marL="0" lvl="0" indent="0" algn="l" rtl="0">
              <a:spcBef>
                <a:spcPts val="0"/>
              </a:spcBef>
              <a:spcAft>
                <a:spcPts val="0"/>
              </a:spcAft>
              <a:buNone/>
            </a:pPr>
            <a:r>
              <a:rPr lang="en" sz="1300" b="1">
                <a:solidFill>
                  <a:schemeClr val="dk2"/>
                </a:solidFill>
              </a:rPr>
              <a:t>3. Align with these learning objectives:</a:t>
            </a:r>
            <a:endParaRPr sz="1300" b="1">
              <a:solidFill>
                <a:schemeClr val="dk2"/>
              </a:solidFill>
            </a:endParaRPr>
          </a:p>
          <a:p>
            <a:pPr marL="0" lvl="0" indent="0" algn="l" rtl="0">
              <a:spcBef>
                <a:spcPts val="0"/>
              </a:spcBef>
              <a:spcAft>
                <a:spcPts val="0"/>
              </a:spcAft>
              <a:buNone/>
            </a:pPr>
            <a:r>
              <a:rPr lang="en" sz="1300" b="1">
                <a:solidFill>
                  <a:schemeClr val="dk2"/>
                </a:solidFill>
              </a:rPr>
              <a:t>   - Explain how water's unique properties influence its behavior in natural systems</a:t>
            </a:r>
            <a:endParaRPr sz="1300" b="1">
              <a:solidFill>
                <a:schemeClr val="dk2"/>
              </a:solidFill>
            </a:endParaRPr>
          </a:p>
          <a:p>
            <a:pPr marL="0" lvl="0" indent="0" algn="l" rtl="0">
              <a:spcBef>
                <a:spcPts val="0"/>
              </a:spcBef>
              <a:spcAft>
                <a:spcPts val="0"/>
              </a:spcAft>
              <a:buNone/>
            </a:pPr>
            <a:r>
              <a:rPr lang="en" sz="1300" b="1">
                <a:solidFill>
                  <a:schemeClr val="dk2"/>
                </a:solidFill>
              </a:rPr>
              <a:t>   - Calculate and interpret quantitative measurements related to water properties</a:t>
            </a:r>
            <a:endParaRPr sz="1300" b="1">
              <a:solidFill>
                <a:schemeClr val="dk2"/>
              </a:solidFill>
            </a:endParaRPr>
          </a:p>
          <a:p>
            <a:pPr marL="0" lvl="0" indent="0" algn="l" rtl="0">
              <a:spcBef>
                <a:spcPts val="0"/>
              </a:spcBef>
              <a:spcAft>
                <a:spcPts val="0"/>
              </a:spcAft>
              <a:buNone/>
            </a:pPr>
            <a:r>
              <a:rPr lang="en" sz="1300" b="1">
                <a:solidFill>
                  <a:schemeClr val="dk2"/>
                </a:solidFill>
              </a:rPr>
              <a:t>   - Analyze how molecular structure relates to macroscale water phenomena</a:t>
            </a:r>
            <a:endParaRPr sz="1300" b="1">
              <a:solidFill>
                <a:schemeClr val="dk2"/>
              </a:solidFill>
            </a:endParaRPr>
          </a:p>
          <a:p>
            <a:pPr marL="0" lvl="0" indent="0" algn="l" rtl="0">
              <a:spcBef>
                <a:spcPts val="0"/>
              </a:spcBef>
              <a:spcAft>
                <a:spcPts val="0"/>
              </a:spcAft>
              <a:buNone/>
            </a:pPr>
            <a:r>
              <a:rPr lang="en" sz="1300" b="1">
                <a:solidFill>
                  <a:schemeClr val="dk2"/>
                </a:solidFill>
              </a:rPr>
              <a:t>   - Evaluate how water properties impact conservation approaches</a:t>
            </a:r>
            <a:endParaRPr sz="1300" b="1">
              <a:solidFill>
                <a:schemeClr val="dk2"/>
              </a:solidFill>
            </a:endParaRPr>
          </a:p>
          <a:p>
            <a:pPr marL="0" lvl="0" indent="0" algn="l" rtl="0">
              <a:spcBef>
                <a:spcPts val="0"/>
              </a:spcBef>
              <a:spcAft>
                <a:spcPts val="0"/>
              </a:spcAft>
              <a:buNone/>
            </a:pPr>
            <a:r>
              <a:rPr lang="en" sz="1300" b="1">
                <a:solidFill>
                  <a:schemeClr val="dk2"/>
                </a:solidFill>
              </a:rPr>
              <a:t>   - Apply scientific principles to real-world water management scenarios</a:t>
            </a:r>
            <a:endParaRPr sz="1300" b="1">
              <a:solidFill>
                <a:schemeClr val="dk2"/>
              </a:solidFill>
            </a:endParaRPr>
          </a:p>
          <a:p>
            <a:pPr marL="0" lvl="0" indent="0" algn="l" rtl="0">
              <a:spcBef>
                <a:spcPts val="0"/>
              </a:spcBef>
              <a:spcAft>
                <a:spcPts val="0"/>
              </a:spcAft>
              <a:buNone/>
            </a:pPr>
            <a:endParaRPr sz="1300" b="1">
              <a:solidFill>
                <a:schemeClr val="dk2"/>
              </a:solidFill>
            </a:endParaRPr>
          </a:p>
          <a:p>
            <a:pPr marL="0" lvl="0" indent="0" algn="l" rtl="0">
              <a:spcBef>
                <a:spcPts val="0"/>
              </a:spcBef>
              <a:spcAft>
                <a:spcPts val="0"/>
              </a:spcAft>
              <a:buNone/>
            </a:pPr>
            <a:r>
              <a:rPr lang="en" sz="1300" b="1">
                <a:solidFill>
                  <a:schemeClr val="dk2"/>
                </a:solidFill>
              </a:rPr>
              <a:t>4. Include the following for each question:</a:t>
            </a:r>
            <a:endParaRPr sz="1300" b="1">
              <a:solidFill>
                <a:schemeClr val="dk2"/>
              </a:solidFill>
            </a:endParaRPr>
          </a:p>
          <a:p>
            <a:pPr marL="0" lvl="0" indent="0" algn="l" rtl="0">
              <a:spcBef>
                <a:spcPts val="0"/>
              </a:spcBef>
              <a:spcAft>
                <a:spcPts val="0"/>
              </a:spcAft>
              <a:buNone/>
            </a:pPr>
            <a:r>
              <a:rPr lang="en" sz="1300" b="1">
                <a:solidFill>
                  <a:schemeClr val="dk2"/>
                </a:solidFill>
              </a:rPr>
              <a:t>   - Clear marking of point values (total exam: 100 points)</a:t>
            </a:r>
            <a:endParaRPr sz="1300" b="1">
              <a:solidFill>
                <a:schemeClr val="dk2"/>
              </a:solidFill>
            </a:endParaRPr>
          </a:p>
          <a:p>
            <a:pPr marL="0" lvl="0" indent="0" algn="l" rtl="0">
              <a:spcBef>
                <a:spcPts val="0"/>
              </a:spcBef>
              <a:spcAft>
                <a:spcPts val="0"/>
              </a:spcAft>
              <a:buNone/>
            </a:pPr>
            <a:r>
              <a:rPr lang="en" sz="1300" b="1">
                <a:solidFill>
                  <a:schemeClr val="dk2"/>
                </a:solidFill>
              </a:rPr>
              <a:t>   - Approximate time needed for each section</a:t>
            </a:r>
            <a:endParaRPr sz="1300" b="1">
              <a:solidFill>
                <a:schemeClr val="dk2"/>
              </a:solidFill>
            </a:endParaRPr>
          </a:p>
          <a:p>
            <a:pPr marL="0" lvl="0" indent="0" algn="l" rtl="0">
              <a:spcBef>
                <a:spcPts val="0"/>
              </a:spcBef>
              <a:spcAft>
                <a:spcPts val="0"/>
              </a:spcAft>
              <a:buNone/>
            </a:pPr>
            <a:r>
              <a:rPr lang="en" sz="1300" b="1">
                <a:solidFill>
                  <a:schemeClr val="dk2"/>
                </a:solidFill>
              </a:rPr>
              <a:t>   - Complete answer key with explanations</a:t>
            </a:r>
            <a:endParaRPr sz="1300" b="1">
              <a:solidFill>
                <a:schemeClr val="dk2"/>
              </a:solidFill>
            </a:endParaRPr>
          </a:p>
        </p:txBody>
      </p:sp>
      <p:pic>
        <p:nvPicPr>
          <p:cNvPr id="1811" name="Google Shape;1811;p178"/>
          <p:cNvPicPr preferRelativeResize="0"/>
          <p:nvPr/>
        </p:nvPicPr>
        <p:blipFill>
          <a:blip r:embed="rId3">
            <a:alphaModFix/>
          </a:blip>
          <a:stretch>
            <a:fillRect/>
          </a:stretch>
        </p:blipFill>
        <p:spPr>
          <a:xfrm>
            <a:off x="6886500" y="2308002"/>
            <a:ext cx="999725" cy="13898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6" name="Google Shape;1816;p179"/>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Grading Assistant</a:t>
            </a:r>
            <a:endParaRPr b="1"/>
          </a:p>
        </p:txBody>
      </p:sp>
      <p:sp>
        <p:nvSpPr>
          <p:cNvPr id="1817" name="Google Shape;1817;p179"/>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180"/>
          <p:cNvSpPr txBox="1"/>
          <p:nvPr/>
        </p:nvSpPr>
        <p:spPr>
          <a:xfrm>
            <a:off x="380700" y="901350"/>
            <a:ext cx="8796600" cy="13053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400"/>
              </a:spcBef>
              <a:spcAft>
                <a:spcPts val="0"/>
              </a:spcAft>
              <a:buSzPts val="1300"/>
              <a:buChar char="●"/>
            </a:pPr>
            <a:r>
              <a:rPr lang="en" sz="1300" b="1"/>
              <a:t>Rubric Application</a:t>
            </a:r>
            <a:endParaRPr sz="1300" b="1"/>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Written Assignments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Problem Sets and Calculations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Programming Assignments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Group Projects</a:t>
            </a:r>
            <a:endParaRPr sz="1100"/>
          </a:p>
        </p:txBody>
      </p:sp>
      <p:sp>
        <p:nvSpPr>
          <p:cNvPr id="1823" name="Google Shape;1823;p180"/>
          <p:cNvSpPr txBox="1">
            <a:spLocks noGrp="1"/>
          </p:cNvSpPr>
          <p:nvPr>
            <p:ph type="title"/>
          </p:nvPr>
        </p:nvSpPr>
        <p:spPr>
          <a:xfrm>
            <a:off x="59750" y="62547"/>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Grading Assistant</a:t>
            </a:r>
            <a:endParaRPr b="1"/>
          </a:p>
        </p:txBody>
      </p:sp>
      <p:sp>
        <p:nvSpPr>
          <p:cNvPr id="1824" name="Google Shape;1824;p180"/>
          <p:cNvSpPr txBox="1"/>
          <p:nvPr/>
        </p:nvSpPr>
        <p:spPr>
          <a:xfrm>
            <a:off x="4704600" y="1691400"/>
            <a:ext cx="4254000" cy="21063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lt1"/>
              </a:buClr>
              <a:buSzPts val="1100"/>
              <a:buChar char="●"/>
            </a:pPr>
            <a:r>
              <a:rPr lang="en" sz="1100" b="1">
                <a:solidFill>
                  <a:schemeClr val="lt1"/>
                </a:solidFill>
              </a:rPr>
              <a:t>Consistency checking</a:t>
            </a:r>
            <a:r>
              <a:rPr lang="en" sz="1100">
                <a:solidFill>
                  <a:schemeClr val="lt1"/>
                </a:solidFill>
              </a:rPr>
              <a:t>: Input your grading rubric and have AI review a sample of graded assignments to ensure you're applying criteria consistently across students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Comment generation</a:t>
            </a:r>
            <a:r>
              <a:rPr lang="en" sz="1100">
                <a:solidFill>
                  <a:schemeClr val="lt1"/>
                </a:solidFill>
              </a:rPr>
              <a:t>: After you assign scores on a rubric, AI can draft detailed feedback comments that align with those scores, which you can then review and personalize</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Rubric-aligned feedback</a:t>
            </a:r>
            <a:r>
              <a:rPr lang="en" sz="1100">
                <a:solidFill>
                  <a:schemeClr val="lt1"/>
                </a:solidFill>
              </a:rPr>
              <a:t>: Upload student work and your rubric, then ask AI to generate specific feedback tied to each rubric dimension</a:t>
            </a:r>
            <a:endParaRPr>
              <a:solidFill>
                <a:schemeClr val="lt1"/>
              </a:solidFill>
            </a:endParaRPr>
          </a:p>
        </p:txBody>
      </p:sp>
      <p:pic>
        <p:nvPicPr>
          <p:cNvPr id="1825" name="Google Shape;1825;p180"/>
          <p:cNvPicPr preferRelativeResize="0"/>
          <p:nvPr/>
        </p:nvPicPr>
        <p:blipFill>
          <a:blip r:embed="rId3">
            <a:alphaModFix/>
          </a:blip>
          <a:stretch>
            <a:fillRect/>
          </a:stretch>
        </p:blipFill>
        <p:spPr>
          <a:xfrm>
            <a:off x="5240700" y="193200"/>
            <a:ext cx="3381375" cy="13525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181"/>
          <p:cNvSpPr txBox="1"/>
          <p:nvPr/>
        </p:nvSpPr>
        <p:spPr>
          <a:xfrm>
            <a:off x="380700" y="901350"/>
            <a:ext cx="8796600" cy="13053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400"/>
              </a:spcBef>
              <a:spcAft>
                <a:spcPts val="0"/>
              </a:spcAft>
              <a:buClr>
                <a:schemeClr val="lt2"/>
              </a:buClr>
              <a:buSzPts val="1300"/>
              <a:buChar char="●"/>
            </a:pPr>
            <a:r>
              <a:rPr lang="en" sz="1300" b="1">
                <a:solidFill>
                  <a:schemeClr val="lt2"/>
                </a:solidFill>
              </a:rPr>
              <a:t>Rubric Application</a:t>
            </a:r>
            <a:endParaRPr sz="1300" b="1">
              <a:solidFill>
                <a:schemeClr val="lt2"/>
              </a:solidFill>
            </a:endParaRPr>
          </a:p>
          <a:p>
            <a:pPr marL="457200" lvl="0" indent="-311150" algn="l" rtl="0">
              <a:lnSpc>
                <a:spcPct val="115000"/>
              </a:lnSpc>
              <a:spcBef>
                <a:spcPts val="0"/>
              </a:spcBef>
              <a:spcAft>
                <a:spcPts val="0"/>
              </a:spcAft>
              <a:buClr>
                <a:schemeClr val="dk2"/>
              </a:buClr>
              <a:buSzPts val="1300"/>
              <a:buChar char="●"/>
            </a:pPr>
            <a:r>
              <a:rPr lang="en" sz="1300" b="1">
                <a:solidFill>
                  <a:schemeClr val="dk2"/>
                </a:solidFill>
              </a:rPr>
              <a:t>Written Assignments</a:t>
            </a:r>
            <a:endParaRPr sz="1300" b="1">
              <a:solidFill>
                <a:schemeClr val="dk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Problem Sets and Calculations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Programming Assignments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Group Projects</a:t>
            </a:r>
            <a:endParaRPr sz="1100"/>
          </a:p>
        </p:txBody>
      </p:sp>
      <p:sp>
        <p:nvSpPr>
          <p:cNvPr id="1831" name="Google Shape;1831;p181"/>
          <p:cNvSpPr txBox="1">
            <a:spLocks noGrp="1"/>
          </p:cNvSpPr>
          <p:nvPr>
            <p:ph type="title"/>
          </p:nvPr>
        </p:nvSpPr>
        <p:spPr>
          <a:xfrm>
            <a:off x="59750" y="62547"/>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Grading Assistant</a:t>
            </a:r>
            <a:endParaRPr b="1"/>
          </a:p>
        </p:txBody>
      </p:sp>
      <p:sp>
        <p:nvSpPr>
          <p:cNvPr id="1832" name="Google Shape;1832;p181"/>
          <p:cNvSpPr txBox="1"/>
          <p:nvPr/>
        </p:nvSpPr>
        <p:spPr>
          <a:xfrm>
            <a:off x="4704600" y="1691400"/>
            <a:ext cx="4254000" cy="21063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lt1"/>
              </a:buClr>
              <a:buSzPts val="1100"/>
              <a:buChar char="●"/>
            </a:pPr>
            <a:r>
              <a:rPr lang="en" sz="1100" b="1">
                <a:solidFill>
                  <a:schemeClr val="lt1"/>
                </a:solidFill>
              </a:rPr>
              <a:t>Structure analysis</a:t>
            </a:r>
            <a:r>
              <a:rPr lang="en" sz="1100">
                <a:solidFill>
                  <a:schemeClr val="lt1"/>
                </a:solidFill>
              </a:rPr>
              <a:t>: AI can analyze essays for proper structure (intro, body paragraphs, conclusion) and highlight organizational issues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Citation checking</a:t>
            </a:r>
            <a:r>
              <a:rPr lang="en" sz="1100">
                <a:solidFill>
                  <a:schemeClr val="lt1"/>
                </a:solidFill>
              </a:rPr>
              <a:t>: Have AI identify citation patterns and potential inconsistencies in formatting</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Evidence usage</a:t>
            </a:r>
            <a:r>
              <a:rPr lang="en" sz="1100">
                <a:solidFill>
                  <a:schemeClr val="lt1"/>
                </a:solidFill>
              </a:rPr>
              <a:t>: AI can analyze how effectively students have integrated evidence from sources and suggest areas where more support is needed</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Argument coherence</a:t>
            </a:r>
            <a:r>
              <a:rPr lang="en" sz="1100">
                <a:solidFill>
                  <a:schemeClr val="lt1"/>
                </a:solidFill>
              </a:rPr>
              <a:t>: Ask AI to evaluate the logical flow of arguments and identify potential gaps in reasoning</a:t>
            </a:r>
            <a:endParaRPr sz="1100" b="1">
              <a:solidFill>
                <a:schemeClr val="lt1"/>
              </a:solidFill>
            </a:endParaRPr>
          </a:p>
        </p:txBody>
      </p:sp>
      <p:pic>
        <p:nvPicPr>
          <p:cNvPr id="1833" name="Google Shape;1833;p181"/>
          <p:cNvPicPr preferRelativeResize="0"/>
          <p:nvPr/>
        </p:nvPicPr>
        <p:blipFill>
          <a:blip r:embed="rId3">
            <a:alphaModFix/>
          </a:blip>
          <a:stretch>
            <a:fillRect/>
          </a:stretch>
        </p:blipFill>
        <p:spPr>
          <a:xfrm>
            <a:off x="5717100" y="102750"/>
            <a:ext cx="2387316" cy="15886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182"/>
          <p:cNvSpPr txBox="1"/>
          <p:nvPr/>
        </p:nvSpPr>
        <p:spPr>
          <a:xfrm>
            <a:off x="380700" y="901350"/>
            <a:ext cx="8796600" cy="13053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400"/>
              </a:spcBef>
              <a:spcAft>
                <a:spcPts val="0"/>
              </a:spcAft>
              <a:buClr>
                <a:schemeClr val="lt2"/>
              </a:buClr>
              <a:buSzPts val="1300"/>
              <a:buChar char="●"/>
            </a:pPr>
            <a:r>
              <a:rPr lang="en" sz="1300" b="1">
                <a:solidFill>
                  <a:schemeClr val="lt2"/>
                </a:solidFill>
              </a:rPr>
              <a:t>Rubric Application</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Written Assignments</a:t>
            </a:r>
            <a:endParaRPr sz="1300" b="1">
              <a:solidFill>
                <a:schemeClr val="lt2"/>
              </a:solidFill>
            </a:endParaRPr>
          </a:p>
          <a:p>
            <a:pPr marL="457200" lvl="0" indent="-311150" algn="l" rtl="0">
              <a:lnSpc>
                <a:spcPct val="115000"/>
              </a:lnSpc>
              <a:spcBef>
                <a:spcPts val="0"/>
              </a:spcBef>
              <a:spcAft>
                <a:spcPts val="0"/>
              </a:spcAft>
              <a:buClr>
                <a:schemeClr val="dk2"/>
              </a:buClr>
              <a:buSzPts val="1300"/>
              <a:buChar char="●"/>
            </a:pPr>
            <a:r>
              <a:rPr lang="en" sz="1300" b="1">
                <a:solidFill>
                  <a:schemeClr val="dk2"/>
                </a:solidFill>
              </a:rPr>
              <a:t>Problem Sets and Calculations</a:t>
            </a:r>
            <a:endParaRPr sz="1300" b="1">
              <a:solidFill>
                <a:schemeClr val="dk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Programming Assignments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Group Projects</a:t>
            </a:r>
            <a:endParaRPr sz="1100"/>
          </a:p>
        </p:txBody>
      </p:sp>
      <p:sp>
        <p:nvSpPr>
          <p:cNvPr id="1839" name="Google Shape;1839;p182"/>
          <p:cNvSpPr txBox="1">
            <a:spLocks noGrp="1"/>
          </p:cNvSpPr>
          <p:nvPr>
            <p:ph type="title"/>
          </p:nvPr>
        </p:nvSpPr>
        <p:spPr>
          <a:xfrm>
            <a:off x="59750" y="62547"/>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Grading Assistant</a:t>
            </a:r>
            <a:endParaRPr b="1"/>
          </a:p>
        </p:txBody>
      </p:sp>
      <p:sp>
        <p:nvSpPr>
          <p:cNvPr id="1840" name="Google Shape;1840;p182"/>
          <p:cNvSpPr txBox="1"/>
          <p:nvPr/>
        </p:nvSpPr>
        <p:spPr>
          <a:xfrm>
            <a:off x="4704600" y="1691400"/>
            <a:ext cx="4254000" cy="17169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lt1"/>
              </a:buClr>
              <a:buSzPts val="1100"/>
              <a:buChar char="●"/>
            </a:pPr>
            <a:r>
              <a:rPr lang="en" sz="1100" b="1">
                <a:solidFill>
                  <a:schemeClr val="lt1"/>
                </a:solidFill>
              </a:rPr>
              <a:t>Solution pathway analysis</a:t>
            </a:r>
            <a:r>
              <a:rPr lang="en" sz="1100">
                <a:solidFill>
                  <a:schemeClr val="lt1"/>
                </a:solidFill>
              </a:rPr>
              <a:t>: For math or science problems, have AI identify where students deviated from correct solution pathways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Common error identification</a:t>
            </a:r>
            <a:r>
              <a:rPr lang="en" sz="1100">
                <a:solidFill>
                  <a:schemeClr val="lt1"/>
                </a:solidFill>
              </a:rPr>
              <a:t>: AI can recognize patterns of conceptual misunderstandings across the class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Partial credit assistance</a:t>
            </a:r>
            <a:r>
              <a:rPr lang="en" sz="1100">
                <a:solidFill>
                  <a:schemeClr val="lt1"/>
                </a:solidFill>
              </a:rPr>
              <a:t>: When students get incorrect answers, AI can help identify which parts of multi-step problems were done correctly</a:t>
            </a:r>
            <a:endParaRPr sz="1100" b="1">
              <a:solidFill>
                <a:schemeClr val="lt1"/>
              </a:solidFill>
            </a:endParaRPr>
          </a:p>
        </p:txBody>
      </p:sp>
      <p:pic>
        <p:nvPicPr>
          <p:cNvPr id="1841" name="Google Shape;1841;p182"/>
          <p:cNvPicPr preferRelativeResize="0"/>
          <p:nvPr/>
        </p:nvPicPr>
        <p:blipFill>
          <a:blip r:embed="rId3">
            <a:alphaModFix/>
          </a:blip>
          <a:stretch>
            <a:fillRect/>
          </a:stretch>
        </p:blipFill>
        <p:spPr>
          <a:xfrm>
            <a:off x="5413163" y="102750"/>
            <a:ext cx="2836875" cy="1588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20"/>
          <p:cNvSpPr txBox="1">
            <a:spLocks noGrp="1"/>
          </p:cNvSpPr>
          <p:nvPr>
            <p:ph type="title"/>
          </p:nvPr>
        </p:nvSpPr>
        <p:spPr>
          <a:xfrm>
            <a:off x="348313" y="30930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Adjunct Professor</a:t>
            </a:r>
            <a:endParaRPr/>
          </a:p>
        </p:txBody>
      </p:sp>
      <p:sp>
        <p:nvSpPr>
          <p:cNvPr id="1042" name="Google Shape;1042;p120"/>
          <p:cNvSpPr txBox="1">
            <a:spLocks noGrp="1"/>
          </p:cNvSpPr>
          <p:nvPr>
            <p:ph type="title" idx="19"/>
          </p:nvPr>
        </p:nvSpPr>
        <p:spPr>
          <a:xfrm>
            <a:off x="230900" y="454775"/>
            <a:ext cx="44064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Jim DeTerra</a:t>
            </a:r>
            <a:endParaRPr/>
          </a:p>
        </p:txBody>
      </p:sp>
      <p:grpSp>
        <p:nvGrpSpPr>
          <p:cNvPr id="1043" name="Google Shape;1043;p120"/>
          <p:cNvGrpSpPr/>
          <p:nvPr/>
        </p:nvGrpSpPr>
        <p:grpSpPr>
          <a:xfrm>
            <a:off x="227875" y="223475"/>
            <a:ext cx="1214400" cy="170400"/>
            <a:chOff x="304025" y="203375"/>
            <a:chExt cx="1214400" cy="170400"/>
          </a:xfrm>
        </p:grpSpPr>
        <p:sp>
          <p:nvSpPr>
            <p:cNvPr id="1044" name="Google Shape;1044;p120"/>
            <p:cNvSpPr/>
            <p:nvPr/>
          </p:nvSpPr>
          <p:spPr>
            <a:xfrm>
              <a:off x="304025" y="2036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dk1"/>
                  </a:solidFill>
                  <a:latin typeface="Space Grotesk"/>
                  <a:ea typeface="Space Grotesk"/>
                  <a:cs typeface="Space Grotesk"/>
                  <a:sym typeface="Space Grotesk"/>
                </a:rPr>
                <a:t>Introduction</a:t>
              </a:r>
              <a:endParaRPr sz="800">
                <a:solidFill>
                  <a:schemeClr val="dk1"/>
                </a:solidFill>
                <a:latin typeface="Space Grotesk"/>
                <a:ea typeface="Space Grotesk"/>
                <a:cs typeface="Space Grotesk"/>
                <a:sym typeface="Space Grotesk"/>
              </a:endParaRPr>
            </a:p>
          </p:txBody>
        </p:sp>
        <p:cxnSp>
          <p:nvCxnSpPr>
            <p:cNvPr id="1045" name="Google Shape;1045;p120"/>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1046" name="Google Shape;1046;p120"/>
          <p:cNvSpPr txBox="1">
            <a:spLocks noGrp="1"/>
          </p:cNvSpPr>
          <p:nvPr>
            <p:ph type="sldNum" idx="12"/>
          </p:nvPr>
        </p:nvSpPr>
        <p:spPr>
          <a:xfrm>
            <a:off x="1105675" y="223000"/>
            <a:ext cx="336600" cy="170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chemeClr val="dk1"/>
                </a:solidFill>
                <a:latin typeface="Space Grotesk"/>
                <a:ea typeface="Space Grotesk"/>
                <a:cs typeface="Space Grotesk"/>
                <a:sym typeface="Space Grotesk"/>
              </a:rPr>
              <a:t>7</a:t>
            </a:fld>
            <a:endParaRPr sz="800">
              <a:solidFill>
                <a:schemeClr val="dk1"/>
              </a:solidFill>
              <a:latin typeface="Space Grotesk"/>
              <a:ea typeface="Space Grotesk"/>
              <a:cs typeface="Space Grotesk"/>
              <a:sym typeface="Space Grotesk"/>
            </a:endParaRPr>
          </a:p>
        </p:txBody>
      </p:sp>
      <p:cxnSp>
        <p:nvCxnSpPr>
          <p:cNvPr id="1047" name="Google Shape;1047;p120"/>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1048" name="Google Shape;1048;p120"/>
          <p:cNvPicPr preferRelativeResize="0"/>
          <p:nvPr/>
        </p:nvPicPr>
        <p:blipFill>
          <a:blip r:embed="rId3">
            <a:alphaModFix/>
          </a:blip>
          <a:stretch>
            <a:fillRect/>
          </a:stretch>
        </p:blipFill>
        <p:spPr>
          <a:xfrm>
            <a:off x="540938" y="1070363"/>
            <a:ext cx="2015575" cy="2060299"/>
          </a:xfrm>
          <a:prstGeom prst="rect">
            <a:avLst/>
          </a:prstGeom>
          <a:noFill/>
          <a:ln>
            <a:noFill/>
          </a:ln>
          <a:effectLst>
            <a:outerShdw blurRad="57150" dist="19050" dir="5400000" algn="bl" rotWithShape="0">
              <a:srgbClr val="000000">
                <a:alpha val="50000"/>
              </a:srgbClr>
            </a:outerShdw>
          </a:effectLst>
        </p:spPr>
      </p:pic>
      <p:sp>
        <p:nvSpPr>
          <p:cNvPr id="1049" name="Google Shape;1049;p120"/>
          <p:cNvSpPr txBox="1">
            <a:spLocks noGrp="1"/>
          </p:cNvSpPr>
          <p:nvPr>
            <p:ph type="body" idx="15"/>
          </p:nvPr>
        </p:nvSpPr>
        <p:spPr>
          <a:xfrm>
            <a:off x="348325" y="3418500"/>
            <a:ext cx="2279400" cy="573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BA Music Education,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MS Computer Science,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Master Beekeeper, Cornell University</a:t>
            </a:r>
            <a:endParaRPr>
              <a:latin typeface="Space Grotesk Medium"/>
              <a:ea typeface="Space Grotesk Medium"/>
              <a:cs typeface="Space Grotesk Medium"/>
              <a:sym typeface="Space Grotesk Medium"/>
            </a:endParaRPr>
          </a:p>
        </p:txBody>
      </p:sp>
      <p:pic>
        <p:nvPicPr>
          <p:cNvPr id="1050" name="Google Shape;1050;p120"/>
          <p:cNvPicPr preferRelativeResize="0"/>
          <p:nvPr/>
        </p:nvPicPr>
        <p:blipFill>
          <a:blip r:embed="rId4">
            <a:alphaModFix/>
          </a:blip>
          <a:stretch>
            <a:fillRect/>
          </a:stretch>
        </p:blipFill>
        <p:spPr>
          <a:xfrm rot="-363920">
            <a:off x="3182575" y="2302225"/>
            <a:ext cx="4547626" cy="776950"/>
          </a:xfrm>
          <a:prstGeom prst="rect">
            <a:avLst/>
          </a:prstGeom>
          <a:noFill/>
          <a:ln>
            <a:noFill/>
          </a:ln>
          <a:effectLst>
            <a:outerShdw blurRad="57150" dist="19050" dir="5400000" algn="bl" rotWithShape="0">
              <a:srgbClr val="000000">
                <a:alpha val="50000"/>
              </a:srgbClr>
            </a:outerShdw>
          </a:effectLst>
        </p:spPr>
      </p:pic>
      <p:pic>
        <p:nvPicPr>
          <p:cNvPr id="1051" name="Google Shape;1051;p120"/>
          <p:cNvPicPr preferRelativeResize="0"/>
          <p:nvPr/>
        </p:nvPicPr>
        <p:blipFill>
          <a:blip r:embed="rId5">
            <a:alphaModFix/>
          </a:blip>
          <a:stretch>
            <a:fillRect/>
          </a:stretch>
        </p:blipFill>
        <p:spPr>
          <a:xfrm>
            <a:off x="3743275" y="2944913"/>
            <a:ext cx="4547626" cy="776950"/>
          </a:xfrm>
          <a:prstGeom prst="rect">
            <a:avLst/>
          </a:prstGeom>
          <a:noFill/>
          <a:ln>
            <a:noFill/>
          </a:ln>
          <a:effectLst>
            <a:outerShdw blurRad="57150" dist="19050" dir="5400000" algn="bl" rotWithShape="0">
              <a:srgbClr val="000000">
                <a:alpha val="50000"/>
              </a:srgbClr>
            </a:outerShdw>
          </a:effectLst>
        </p:spPr>
      </p:pic>
      <p:pic>
        <p:nvPicPr>
          <p:cNvPr id="1052" name="Google Shape;1052;p120"/>
          <p:cNvPicPr preferRelativeResize="0"/>
          <p:nvPr/>
        </p:nvPicPr>
        <p:blipFill>
          <a:blip r:embed="rId6">
            <a:alphaModFix/>
          </a:blip>
          <a:stretch>
            <a:fillRect/>
          </a:stretch>
        </p:blipFill>
        <p:spPr>
          <a:xfrm rot="763868">
            <a:off x="4416737" y="3925575"/>
            <a:ext cx="4038600" cy="733425"/>
          </a:xfrm>
          <a:prstGeom prst="rect">
            <a:avLst/>
          </a:prstGeom>
          <a:noFill/>
          <a:ln>
            <a:noFill/>
          </a:ln>
          <a:effectLst>
            <a:outerShdw blurRad="57150" dist="19050" dir="5400000" algn="bl" rotWithShape="0">
              <a:srgbClr val="000000">
                <a:alpha val="50000"/>
              </a:srgbClr>
            </a:outerShdw>
          </a:effectLst>
        </p:spPr>
      </p:pic>
      <p:pic>
        <p:nvPicPr>
          <p:cNvPr id="1053" name="Google Shape;1053;p120"/>
          <p:cNvPicPr preferRelativeResize="0"/>
          <p:nvPr/>
        </p:nvPicPr>
        <p:blipFill>
          <a:blip r:embed="rId7">
            <a:alphaModFix/>
          </a:blip>
          <a:stretch>
            <a:fillRect/>
          </a:stretch>
        </p:blipFill>
        <p:spPr>
          <a:xfrm>
            <a:off x="3182572" y="755375"/>
            <a:ext cx="3949075" cy="1410875"/>
          </a:xfrm>
          <a:prstGeom prst="rect">
            <a:avLst/>
          </a:prstGeom>
          <a:noFill/>
          <a:ln>
            <a:noFill/>
          </a:ln>
        </p:spPr>
      </p:pic>
      <p:pic>
        <p:nvPicPr>
          <p:cNvPr id="1054" name="Google Shape;1054;p120"/>
          <p:cNvPicPr preferRelativeResize="0"/>
          <p:nvPr/>
        </p:nvPicPr>
        <p:blipFill>
          <a:blip r:embed="rId8">
            <a:alphaModFix/>
          </a:blip>
          <a:stretch>
            <a:fillRect/>
          </a:stretch>
        </p:blipFill>
        <p:spPr>
          <a:xfrm rot="-566716">
            <a:off x="6071025" y="649769"/>
            <a:ext cx="2710201" cy="383775"/>
          </a:xfrm>
          <a:prstGeom prst="rect">
            <a:avLst/>
          </a:prstGeom>
          <a:noFill/>
          <a:ln>
            <a:noFill/>
          </a:ln>
          <a:effectLst>
            <a:outerShdw blurRad="57150" dist="19050" dir="5400000" algn="bl" rotWithShape="0">
              <a:srgbClr val="000000">
                <a:alpha val="50000"/>
              </a:srgbClr>
            </a:outerShdw>
          </a:effectLst>
        </p:spPr>
      </p:pic>
      <p:pic>
        <p:nvPicPr>
          <p:cNvPr id="1055" name="Google Shape;1055;p120"/>
          <p:cNvPicPr preferRelativeResize="0"/>
          <p:nvPr/>
        </p:nvPicPr>
        <p:blipFill>
          <a:blip r:embed="rId9">
            <a:alphaModFix/>
          </a:blip>
          <a:stretch>
            <a:fillRect/>
          </a:stretch>
        </p:blipFill>
        <p:spPr>
          <a:xfrm rot="-303974">
            <a:off x="6194044" y="385459"/>
            <a:ext cx="2597314" cy="346305"/>
          </a:xfrm>
          <a:prstGeom prst="rect">
            <a:avLst/>
          </a:prstGeom>
          <a:noFill/>
          <a:ln>
            <a:noFill/>
          </a:ln>
          <a:effectLst>
            <a:outerShdw blurRad="57150" dist="19050" dir="5400000" algn="bl" rotWithShape="0">
              <a:srgbClr val="000000">
                <a:alpha val="50000"/>
              </a:srgbClr>
            </a:outerShdw>
          </a:effectLst>
        </p:spPr>
      </p:pic>
      <p:pic>
        <p:nvPicPr>
          <p:cNvPr id="1056" name="Google Shape;1056;p120"/>
          <p:cNvPicPr preferRelativeResize="0"/>
          <p:nvPr/>
        </p:nvPicPr>
        <p:blipFill>
          <a:blip r:embed="rId10">
            <a:alphaModFix/>
          </a:blip>
          <a:stretch>
            <a:fillRect/>
          </a:stretch>
        </p:blipFill>
        <p:spPr>
          <a:xfrm>
            <a:off x="6389675" y="1070375"/>
            <a:ext cx="2525724" cy="411600"/>
          </a:xfrm>
          <a:prstGeom prst="rect">
            <a:avLst/>
          </a:prstGeom>
          <a:noFill/>
          <a:ln>
            <a:noFill/>
          </a:ln>
          <a:effectLst>
            <a:outerShdw blurRad="57150" dist="19050" dir="5400000" algn="bl" rotWithShape="0">
              <a:srgbClr val="000000">
                <a:alpha val="50000"/>
              </a:srgbClr>
            </a:outerShdw>
          </a:effectLst>
        </p:spPr>
      </p:pic>
      <p:pic>
        <p:nvPicPr>
          <p:cNvPr id="1057" name="Google Shape;1057;p120"/>
          <p:cNvPicPr preferRelativeResize="0"/>
          <p:nvPr/>
        </p:nvPicPr>
        <p:blipFill>
          <a:blip r:embed="rId11">
            <a:alphaModFix/>
          </a:blip>
          <a:stretch>
            <a:fillRect/>
          </a:stretch>
        </p:blipFill>
        <p:spPr>
          <a:xfrm rot="-675993">
            <a:off x="6335292" y="1338986"/>
            <a:ext cx="2771667" cy="284828"/>
          </a:xfrm>
          <a:prstGeom prst="rect">
            <a:avLst/>
          </a:prstGeom>
          <a:noFill/>
          <a:ln>
            <a:noFill/>
          </a:ln>
          <a:effectLst>
            <a:outerShdw blurRad="57150" dist="19050" dir="5400000" algn="bl" rotWithShape="0">
              <a:srgbClr val="000000">
                <a:alpha val="50000"/>
              </a:srgbClr>
            </a:outerShdw>
          </a:effectLst>
        </p:spPr>
      </p:pic>
      <p:pic>
        <p:nvPicPr>
          <p:cNvPr id="1058" name="Google Shape;1058;p120"/>
          <p:cNvPicPr preferRelativeResize="0"/>
          <p:nvPr/>
        </p:nvPicPr>
        <p:blipFill>
          <a:blip r:embed="rId12">
            <a:alphaModFix/>
          </a:blip>
          <a:stretch>
            <a:fillRect/>
          </a:stretch>
        </p:blipFill>
        <p:spPr>
          <a:xfrm rot="227806">
            <a:off x="6298000" y="1798975"/>
            <a:ext cx="2801850" cy="341500"/>
          </a:xfrm>
          <a:prstGeom prst="rect">
            <a:avLst/>
          </a:prstGeom>
          <a:noFill/>
          <a:ln>
            <a:noFill/>
          </a:ln>
          <a:effectLst>
            <a:outerShdw blurRad="57150" dist="19050" dir="5400000" algn="bl" rotWithShape="0">
              <a:srgbClr val="000000">
                <a:alpha val="50000"/>
              </a:srgbClr>
            </a:outerShdw>
          </a:effectLst>
        </p:spPr>
      </p:pic>
      <p:sp>
        <p:nvSpPr>
          <p:cNvPr id="1059" name="Google Shape;1059;p120"/>
          <p:cNvSpPr txBox="1">
            <a:spLocks noGrp="1"/>
          </p:cNvSpPr>
          <p:nvPr>
            <p:ph type="title"/>
          </p:nvPr>
        </p:nvSpPr>
        <p:spPr>
          <a:xfrm rot="829">
            <a:off x="3205635" y="45008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155CC"/>
                </a:solidFill>
              </a:rPr>
              <a:t>jdeterra.com</a:t>
            </a:r>
            <a:endParaRPr>
              <a:solidFill>
                <a:srgbClr val="1155CC"/>
              </a:solidFill>
            </a:endParaRPr>
          </a:p>
        </p:txBody>
      </p:sp>
      <p:sp>
        <p:nvSpPr>
          <p:cNvPr id="1060" name="Google Shape;1060;p120"/>
          <p:cNvSpPr txBox="1">
            <a:spLocks noGrp="1"/>
          </p:cNvSpPr>
          <p:nvPr>
            <p:ph type="title"/>
          </p:nvPr>
        </p:nvSpPr>
        <p:spPr>
          <a:xfrm>
            <a:off x="5943750" y="3020800"/>
            <a:ext cx="2487300" cy="29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i="1">
                <a:solidFill>
                  <a:srgbClr val="3C78D8"/>
                </a:solidFill>
              </a:rPr>
              <a:t>https://jdeterra.com/AIStudentSite</a:t>
            </a:r>
            <a:endParaRPr sz="900" i="1">
              <a:solidFill>
                <a:srgbClr val="3C78D8"/>
              </a:solidFill>
            </a:endParaRPr>
          </a:p>
        </p:txBody>
      </p:sp>
      <p:sp>
        <p:nvSpPr>
          <p:cNvPr id="1061" name="Google Shape;1061;p120"/>
          <p:cNvSpPr txBox="1">
            <a:spLocks noGrp="1"/>
          </p:cNvSpPr>
          <p:nvPr>
            <p:ph type="title"/>
          </p:nvPr>
        </p:nvSpPr>
        <p:spPr>
          <a:xfrm rot="760813">
            <a:off x="6182443" y="3891992"/>
            <a:ext cx="2487366" cy="2899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i="1">
                <a:solidFill>
                  <a:srgbClr val="3C78D8"/>
                </a:solidFill>
              </a:rPr>
              <a:t>https://jdeterra.com/AIHighschoolSite</a:t>
            </a:r>
            <a:endParaRPr sz="900" i="1">
              <a:solidFill>
                <a:srgbClr val="3C78D8"/>
              </a:solidFill>
            </a:endParaRPr>
          </a:p>
        </p:txBody>
      </p:sp>
      <p:sp>
        <p:nvSpPr>
          <p:cNvPr id="1062" name="Google Shape;1062;p120"/>
          <p:cNvSpPr txBox="1">
            <a:spLocks noGrp="1"/>
          </p:cNvSpPr>
          <p:nvPr>
            <p:ph type="title"/>
          </p:nvPr>
        </p:nvSpPr>
        <p:spPr>
          <a:xfrm rot="-300591">
            <a:off x="5237111" y="2273371"/>
            <a:ext cx="2487202" cy="28999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900" i="1">
                <a:solidFill>
                  <a:srgbClr val="3C78D8"/>
                </a:solidFill>
              </a:rPr>
              <a:t>https://jdeterra.com/AIFacultySite</a:t>
            </a:r>
            <a:endParaRPr sz="900" i="1">
              <a:solidFill>
                <a:srgbClr val="3C78D8"/>
              </a:solidFill>
            </a:endParaRPr>
          </a:p>
        </p:txBody>
      </p:sp>
      <p:sp>
        <p:nvSpPr>
          <p:cNvPr id="1063" name="Google Shape;1063;p120"/>
          <p:cNvSpPr txBox="1"/>
          <p:nvPr/>
        </p:nvSpPr>
        <p:spPr>
          <a:xfrm>
            <a:off x="348325" y="3823350"/>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solidFill>
                  <a:schemeClr val="dk2"/>
                </a:solidFill>
                <a:latin typeface="Space Grotesk Medium"/>
                <a:ea typeface="Space Grotesk Medium"/>
                <a:cs typeface="Space Grotesk Medium"/>
                <a:sym typeface="Space Grotesk Medium"/>
              </a:rPr>
              <a:t>PhD Artificial Intelligence, MSU  </a:t>
            </a:r>
            <a:r>
              <a:rPr lang="en" sz="800" b="1" i="1">
                <a:solidFill>
                  <a:schemeClr val="accent5"/>
                </a:solidFill>
                <a:latin typeface="Space Grotesk"/>
                <a:ea typeface="Space Grotesk"/>
                <a:cs typeface="Space Grotesk"/>
                <a:sym typeface="Space Grotesk"/>
              </a:rPr>
              <a:t>In Progress</a:t>
            </a:r>
            <a:endParaRPr b="1" i="1">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fade">
                                      <p:cBhvr>
                                        <p:cTn id="7" dur="1500"/>
                                        <p:tgtEl>
                                          <p:spTgt spid="1050"/>
                                        </p:tgtEl>
                                      </p:cBhvr>
                                    </p:animEffect>
                                  </p:childTnLst>
                                </p:cTn>
                              </p:par>
                              <p:par>
                                <p:cTn id="8" presetID="10" presetClass="entr" presetSubtype="0" fill="hold" nodeType="withEffect">
                                  <p:stCondLst>
                                    <p:cond delay="0"/>
                                  </p:stCondLst>
                                  <p:childTnLst>
                                    <p:set>
                                      <p:cBhvr>
                                        <p:cTn id="9" dur="1" fill="hold">
                                          <p:stCondLst>
                                            <p:cond delay="0"/>
                                          </p:stCondLst>
                                        </p:cTn>
                                        <p:tgtEl>
                                          <p:spTgt spid="1051"/>
                                        </p:tgtEl>
                                        <p:attrNameLst>
                                          <p:attrName>style.visibility</p:attrName>
                                        </p:attrNameLst>
                                      </p:cBhvr>
                                      <p:to>
                                        <p:strVal val="visible"/>
                                      </p:to>
                                    </p:set>
                                    <p:animEffect transition="in" filter="fade">
                                      <p:cBhvr>
                                        <p:cTn id="10" dur="1500"/>
                                        <p:tgtEl>
                                          <p:spTgt spid="1051"/>
                                        </p:tgtEl>
                                      </p:cBhvr>
                                    </p:animEffect>
                                  </p:childTnLst>
                                </p:cTn>
                              </p:par>
                              <p:par>
                                <p:cTn id="11" presetID="10" presetClass="entr" presetSubtype="0" fill="hold" nodeType="withEffect">
                                  <p:stCondLst>
                                    <p:cond delay="0"/>
                                  </p:stCondLst>
                                  <p:childTnLst>
                                    <p:set>
                                      <p:cBhvr>
                                        <p:cTn id="12" dur="1" fill="hold">
                                          <p:stCondLst>
                                            <p:cond delay="0"/>
                                          </p:stCondLst>
                                        </p:cTn>
                                        <p:tgtEl>
                                          <p:spTgt spid="1052"/>
                                        </p:tgtEl>
                                        <p:attrNameLst>
                                          <p:attrName>style.visibility</p:attrName>
                                        </p:attrNameLst>
                                      </p:cBhvr>
                                      <p:to>
                                        <p:strVal val="visible"/>
                                      </p:to>
                                    </p:set>
                                    <p:animEffect transition="in" filter="fade">
                                      <p:cBhvr>
                                        <p:cTn id="13" dur="1500"/>
                                        <p:tgtEl>
                                          <p:spTgt spid="1052"/>
                                        </p:tgtEl>
                                      </p:cBhvr>
                                    </p:animEffect>
                                  </p:childTnLst>
                                </p:cTn>
                              </p:par>
                              <p:par>
                                <p:cTn id="14" presetID="2" presetClass="entr" presetSubtype="8" fill="hold" nodeType="withEffect">
                                  <p:stCondLst>
                                    <p:cond delay="0"/>
                                  </p:stCondLst>
                                  <p:childTnLst>
                                    <p:set>
                                      <p:cBhvr>
                                        <p:cTn id="15" dur="1" fill="hold">
                                          <p:stCondLst>
                                            <p:cond delay="0"/>
                                          </p:stCondLst>
                                        </p:cTn>
                                        <p:tgtEl>
                                          <p:spTgt spid="1059"/>
                                        </p:tgtEl>
                                        <p:attrNameLst>
                                          <p:attrName>style.visibility</p:attrName>
                                        </p:attrNameLst>
                                      </p:cBhvr>
                                      <p:to>
                                        <p:strVal val="visible"/>
                                      </p:to>
                                    </p:set>
                                    <p:anim calcmode="lin" valueType="num">
                                      <p:cBhvr additive="base">
                                        <p:cTn id="16" dur="2000"/>
                                        <p:tgtEl>
                                          <p:spTgt spid="1059"/>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0"/>
                                  </p:stCondLst>
                                  <p:childTnLst>
                                    <p:set>
                                      <p:cBhvr>
                                        <p:cTn id="18" dur="1" fill="hold">
                                          <p:stCondLst>
                                            <p:cond delay="0"/>
                                          </p:stCondLst>
                                        </p:cTn>
                                        <p:tgtEl>
                                          <p:spTgt spid="1060"/>
                                        </p:tgtEl>
                                        <p:attrNameLst>
                                          <p:attrName>style.visibility</p:attrName>
                                        </p:attrNameLst>
                                      </p:cBhvr>
                                      <p:to>
                                        <p:strVal val="visible"/>
                                      </p:to>
                                    </p:set>
                                    <p:animEffect transition="in" filter="fade">
                                      <p:cBhvr>
                                        <p:cTn id="19" dur="1500"/>
                                        <p:tgtEl>
                                          <p:spTgt spid="1060"/>
                                        </p:tgtEl>
                                      </p:cBhvr>
                                    </p:animEffect>
                                  </p:childTnLst>
                                </p:cTn>
                              </p:par>
                              <p:par>
                                <p:cTn id="20" presetID="1" presetClass="entr" presetSubtype="0" fill="hold" nodeType="withEffect">
                                  <p:stCondLst>
                                    <p:cond delay="0"/>
                                  </p:stCondLst>
                                  <p:childTnLst>
                                    <p:set>
                                      <p:cBhvr>
                                        <p:cTn id="21" dur="1" fill="hold">
                                          <p:stCondLst>
                                            <p:cond delay="0"/>
                                          </p:stCondLst>
                                        </p:cTn>
                                        <p:tgtEl>
                                          <p:spTgt spid="106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p183"/>
          <p:cNvSpPr txBox="1"/>
          <p:nvPr/>
        </p:nvSpPr>
        <p:spPr>
          <a:xfrm>
            <a:off x="380700" y="901350"/>
            <a:ext cx="8796600" cy="13053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400"/>
              </a:spcBef>
              <a:spcAft>
                <a:spcPts val="0"/>
              </a:spcAft>
              <a:buClr>
                <a:schemeClr val="lt2"/>
              </a:buClr>
              <a:buSzPts val="1300"/>
              <a:buChar char="●"/>
            </a:pPr>
            <a:r>
              <a:rPr lang="en" sz="1300" b="1">
                <a:solidFill>
                  <a:schemeClr val="lt2"/>
                </a:solidFill>
              </a:rPr>
              <a:t>Rubric Application</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Written Assignments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Problem Sets and Calculations</a:t>
            </a:r>
            <a:endParaRPr sz="1300" b="1">
              <a:solidFill>
                <a:schemeClr val="lt2"/>
              </a:solidFill>
            </a:endParaRPr>
          </a:p>
          <a:p>
            <a:pPr marL="457200" lvl="0" indent="-311150" algn="l" rtl="0">
              <a:lnSpc>
                <a:spcPct val="115000"/>
              </a:lnSpc>
              <a:spcBef>
                <a:spcPts val="0"/>
              </a:spcBef>
              <a:spcAft>
                <a:spcPts val="0"/>
              </a:spcAft>
              <a:buClr>
                <a:schemeClr val="dk2"/>
              </a:buClr>
              <a:buSzPts val="1300"/>
              <a:buChar char="●"/>
            </a:pPr>
            <a:r>
              <a:rPr lang="en" sz="1300" b="1">
                <a:solidFill>
                  <a:schemeClr val="dk2"/>
                </a:solidFill>
              </a:rPr>
              <a:t>Programming Assignments</a:t>
            </a:r>
            <a:endParaRPr sz="1300" b="1">
              <a:solidFill>
                <a:schemeClr val="dk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Group Projects</a:t>
            </a:r>
            <a:endParaRPr sz="1100"/>
          </a:p>
        </p:txBody>
      </p:sp>
      <p:sp>
        <p:nvSpPr>
          <p:cNvPr id="1847" name="Google Shape;1847;p183"/>
          <p:cNvSpPr txBox="1">
            <a:spLocks noGrp="1"/>
          </p:cNvSpPr>
          <p:nvPr>
            <p:ph type="title"/>
          </p:nvPr>
        </p:nvSpPr>
        <p:spPr>
          <a:xfrm>
            <a:off x="59750" y="62547"/>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Grading Assistant</a:t>
            </a:r>
            <a:endParaRPr b="1"/>
          </a:p>
        </p:txBody>
      </p:sp>
      <p:sp>
        <p:nvSpPr>
          <p:cNvPr id="1848" name="Google Shape;1848;p183"/>
          <p:cNvSpPr txBox="1"/>
          <p:nvPr/>
        </p:nvSpPr>
        <p:spPr>
          <a:xfrm>
            <a:off x="4704600" y="1691400"/>
            <a:ext cx="4254000" cy="21063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lt1"/>
              </a:buClr>
              <a:buSzPts val="1100"/>
              <a:buChar char="●"/>
            </a:pPr>
            <a:r>
              <a:rPr lang="en" sz="1100" b="1">
                <a:solidFill>
                  <a:schemeClr val="lt1"/>
                </a:solidFill>
              </a:rPr>
              <a:t>Code review</a:t>
            </a:r>
            <a:r>
              <a:rPr lang="en" sz="1100">
                <a:solidFill>
                  <a:schemeClr val="lt1"/>
                </a:solidFill>
              </a:rPr>
              <a:t>: AI can evaluate code for efficiency, style, and proper implementation of required concepts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Test case generation</a:t>
            </a:r>
            <a:r>
              <a:rPr lang="en" sz="1100">
                <a:solidFill>
                  <a:schemeClr val="lt1"/>
                </a:solidFill>
              </a:rPr>
              <a:t>: Create custom test cases to verify student code functionality</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Bug explanation</a:t>
            </a:r>
            <a:r>
              <a:rPr lang="en" sz="1100">
                <a:solidFill>
                  <a:schemeClr val="lt1"/>
                </a:solidFill>
              </a:rPr>
              <a:t>: Have AI explain bugs in student code in educational terms that help students understand their mistakes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Documentation assessment</a:t>
            </a:r>
            <a:r>
              <a:rPr lang="en" sz="1100">
                <a:solidFill>
                  <a:schemeClr val="lt1"/>
                </a:solidFill>
              </a:rPr>
              <a:t>: Evaluate how well students have commented and documented their code</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endParaRPr sz="1100" b="1">
              <a:solidFill>
                <a:schemeClr val="lt1"/>
              </a:solidFill>
            </a:endParaRPr>
          </a:p>
        </p:txBody>
      </p:sp>
      <p:pic>
        <p:nvPicPr>
          <p:cNvPr id="1849" name="Google Shape;1849;p183"/>
          <p:cNvPicPr preferRelativeResize="0"/>
          <p:nvPr/>
        </p:nvPicPr>
        <p:blipFill>
          <a:blip r:embed="rId3">
            <a:alphaModFix/>
          </a:blip>
          <a:stretch>
            <a:fillRect/>
          </a:stretch>
        </p:blipFill>
        <p:spPr>
          <a:xfrm>
            <a:off x="5637938" y="62550"/>
            <a:ext cx="2387316" cy="15886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p184"/>
          <p:cNvSpPr txBox="1"/>
          <p:nvPr/>
        </p:nvSpPr>
        <p:spPr>
          <a:xfrm>
            <a:off x="380700" y="901350"/>
            <a:ext cx="8796600" cy="13053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400"/>
              </a:spcBef>
              <a:spcAft>
                <a:spcPts val="0"/>
              </a:spcAft>
              <a:buClr>
                <a:schemeClr val="lt2"/>
              </a:buClr>
              <a:buSzPts val="1300"/>
              <a:buChar char="●"/>
            </a:pPr>
            <a:r>
              <a:rPr lang="en" sz="1300" b="1">
                <a:solidFill>
                  <a:schemeClr val="lt2"/>
                </a:solidFill>
              </a:rPr>
              <a:t>Rubric Application</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Written Assignments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Problem Sets and Calculations</a:t>
            </a:r>
            <a:endParaRPr sz="1300" b="1">
              <a:solidFill>
                <a:schemeClr val="lt2"/>
              </a:solidFill>
            </a:endParaRPr>
          </a:p>
          <a:p>
            <a:pPr marL="457200" lvl="0" indent="-311150" algn="l" rtl="0">
              <a:lnSpc>
                <a:spcPct val="115000"/>
              </a:lnSpc>
              <a:spcBef>
                <a:spcPts val="0"/>
              </a:spcBef>
              <a:spcAft>
                <a:spcPts val="0"/>
              </a:spcAft>
              <a:buClr>
                <a:schemeClr val="lt2"/>
              </a:buClr>
              <a:buSzPts val="1300"/>
              <a:buChar char="●"/>
            </a:pPr>
            <a:r>
              <a:rPr lang="en" sz="1300" b="1">
                <a:solidFill>
                  <a:schemeClr val="lt2"/>
                </a:solidFill>
              </a:rPr>
              <a:t>Programming Assignments</a:t>
            </a:r>
            <a:endParaRPr sz="1300" b="1">
              <a:solidFill>
                <a:schemeClr val="lt2"/>
              </a:solidFill>
            </a:endParaRPr>
          </a:p>
          <a:p>
            <a:pPr marL="457200" lvl="0" indent="-311150" algn="l" rtl="0">
              <a:lnSpc>
                <a:spcPct val="115000"/>
              </a:lnSpc>
              <a:spcBef>
                <a:spcPts val="0"/>
              </a:spcBef>
              <a:spcAft>
                <a:spcPts val="0"/>
              </a:spcAft>
              <a:buClr>
                <a:schemeClr val="dk2"/>
              </a:buClr>
              <a:buSzPts val="1300"/>
              <a:buChar char="●"/>
            </a:pPr>
            <a:r>
              <a:rPr lang="en" sz="1300" b="1">
                <a:solidFill>
                  <a:schemeClr val="dk2"/>
                </a:solidFill>
              </a:rPr>
              <a:t>Group Projects</a:t>
            </a:r>
            <a:endParaRPr sz="1100"/>
          </a:p>
        </p:txBody>
      </p:sp>
      <p:sp>
        <p:nvSpPr>
          <p:cNvPr id="1855" name="Google Shape;1855;p184"/>
          <p:cNvSpPr txBox="1">
            <a:spLocks noGrp="1"/>
          </p:cNvSpPr>
          <p:nvPr>
            <p:ph type="title"/>
          </p:nvPr>
        </p:nvSpPr>
        <p:spPr>
          <a:xfrm>
            <a:off x="59750" y="62547"/>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Grading Assistant</a:t>
            </a:r>
            <a:endParaRPr b="1"/>
          </a:p>
        </p:txBody>
      </p:sp>
      <p:sp>
        <p:nvSpPr>
          <p:cNvPr id="1856" name="Google Shape;1856;p184"/>
          <p:cNvSpPr txBox="1"/>
          <p:nvPr/>
        </p:nvSpPr>
        <p:spPr>
          <a:xfrm>
            <a:off x="4704600" y="1691400"/>
            <a:ext cx="4254000" cy="13275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lt1"/>
              </a:buClr>
              <a:buSzPts val="1100"/>
              <a:buChar char="●"/>
            </a:pPr>
            <a:r>
              <a:rPr lang="en" sz="1100" b="1">
                <a:solidFill>
                  <a:schemeClr val="lt1"/>
                </a:solidFill>
              </a:rPr>
              <a:t>Contribution analysis</a:t>
            </a:r>
            <a:r>
              <a:rPr lang="en" sz="1100">
                <a:solidFill>
                  <a:schemeClr val="lt1"/>
                </a:solidFill>
              </a:rPr>
              <a:t>: Review meeting notes or project management tools to help assess individual contributions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Collaboration quality</a:t>
            </a:r>
            <a:r>
              <a:rPr lang="en" sz="1100">
                <a:solidFill>
                  <a:schemeClr val="lt1"/>
                </a:solidFill>
              </a:rPr>
              <a:t>: Analyze group communication patterns to identify effective or problematic team dynamics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b="1">
                <a:solidFill>
                  <a:schemeClr val="lt1"/>
                </a:solidFill>
              </a:rPr>
              <a:t>Peer evaluation support</a:t>
            </a:r>
            <a:r>
              <a:rPr lang="en" sz="1100">
                <a:solidFill>
                  <a:schemeClr val="lt1"/>
                </a:solidFill>
              </a:rPr>
              <a:t>: Help interpret and summarize peer evaluations to identify patterns</a:t>
            </a:r>
            <a:endParaRPr sz="1100" b="1">
              <a:solidFill>
                <a:schemeClr val="lt1"/>
              </a:solidFill>
            </a:endParaRPr>
          </a:p>
        </p:txBody>
      </p:sp>
      <p:pic>
        <p:nvPicPr>
          <p:cNvPr id="1857" name="Google Shape;1857;p184"/>
          <p:cNvPicPr preferRelativeResize="0"/>
          <p:nvPr/>
        </p:nvPicPr>
        <p:blipFill>
          <a:blip r:embed="rId3">
            <a:alphaModFix/>
          </a:blip>
          <a:stretch>
            <a:fillRect/>
          </a:stretch>
        </p:blipFill>
        <p:spPr>
          <a:xfrm>
            <a:off x="5507725" y="102750"/>
            <a:ext cx="2647750" cy="15886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185"/>
          <p:cNvSpPr txBox="1"/>
          <p:nvPr/>
        </p:nvSpPr>
        <p:spPr>
          <a:xfrm>
            <a:off x="4791875" y="116900"/>
            <a:ext cx="40953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lt1"/>
                </a:solidFill>
                <a:latin typeface="Roboto"/>
                <a:ea typeface="Roboto"/>
                <a:cs typeface="Roboto"/>
                <a:sym typeface="Roboto"/>
              </a:rPr>
              <a:t>Consistency in Assessment  </a:t>
            </a:r>
            <a:endParaRPr>
              <a:solidFill>
                <a:schemeClr val="lt1"/>
              </a:solidFill>
            </a:endParaRPr>
          </a:p>
        </p:txBody>
      </p:sp>
      <p:sp>
        <p:nvSpPr>
          <p:cNvPr id="1863" name="Google Shape;1863;p185"/>
          <p:cNvSpPr txBox="1">
            <a:spLocks noGrp="1"/>
          </p:cNvSpPr>
          <p:nvPr>
            <p:ph type="subTitle" idx="1"/>
          </p:nvPr>
        </p:nvSpPr>
        <p:spPr>
          <a:xfrm>
            <a:off x="256625" y="14715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b="1">
                <a:solidFill>
                  <a:srgbClr val="000000"/>
                </a:solidFill>
                <a:latin typeface="Arial"/>
                <a:ea typeface="Arial"/>
                <a:cs typeface="Arial"/>
                <a:sym typeface="Arial"/>
              </a:rPr>
              <a:t>Common Issues:</a:t>
            </a:r>
            <a:endParaRPr sz="1400" b="1">
              <a:solidFill>
                <a:srgbClr val="000000"/>
              </a:solidFill>
              <a:latin typeface="Arial"/>
              <a:ea typeface="Arial"/>
              <a:cs typeface="Arial"/>
              <a:sym typeface="Arial"/>
            </a:endParaRPr>
          </a:p>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  Grading fatigue leading to stricter/lenient scoring over time</a:t>
            </a:r>
            <a:endParaRPr sz="1400">
              <a:solidFill>
                <a:srgbClr val="000000"/>
              </a:solidFill>
              <a:latin typeface="Arial"/>
              <a:ea typeface="Arial"/>
              <a:cs typeface="Arial"/>
              <a:sym typeface="Arial"/>
            </a:endParaRPr>
          </a:p>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  Different interpretations of rubric criteria</a:t>
            </a:r>
            <a:endParaRPr sz="1400">
              <a:solidFill>
                <a:srgbClr val="000000"/>
              </a:solidFill>
              <a:latin typeface="Arial"/>
              <a:ea typeface="Arial"/>
              <a:cs typeface="Arial"/>
              <a:sym typeface="Arial"/>
            </a:endParaRPr>
          </a:p>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  Maintaining objectivity across multiple sections</a:t>
            </a:r>
            <a:endParaRPr sz="1400">
              <a:solidFill>
                <a:srgbClr val="000000"/>
              </a:solidFill>
              <a:latin typeface="Arial"/>
              <a:ea typeface="Arial"/>
              <a:cs typeface="Arial"/>
              <a:sym typeface="Arial"/>
            </a:endParaRPr>
          </a:p>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  Ensuring fairness between early and late submissions</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1864" name="Google Shape;1864;p185"/>
          <p:cNvSpPr txBox="1">
            <a:spLocks noGrp="1"/>
          </p:cNvSpPr>
          <p:nvPr>
            <p:ph type="title"/>
          </p:nvPr>
        </p:nvSpPr>
        <p:spPr>
          <a:xfrm>
            <a:off x="59750" y="62547"/>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Grading Assistant</a:t>
            </a:r>
            <a:endParaRPr b="1"/>
          </a:p>
        </p:txBody>
      </p:sp>
      <p:sp>
        <p:nvSpPr>
          <p:cNvPr id="1865" name="Google Shape;1865;p185"/>
          <p:cNvSpPr txBox="1"/>
          <p:nvPr/>
        </p:nvSpPr>
        <p:spPr>
          <a:xfrm>
            <a:off x="4619600" y="1518075"/>
            <a:ext cx="4354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Feedback Templates</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1866" name="Google Shape;1866;p185"/>
          <p:cNvSpPr txBox="1"/>
          <p:nvPr/>
        </p:nvSpPr>
        <p:spPr>
          <a:xfrm>
            <a:off x="4704950" y="2081350"/>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867" name="Google Shape;1867;p185"/>
          <p:cNvSpPr txBox="1"/>
          <p:nvPr/>
        </p:nvSpPr>
        <p:spPr>
          <a:xfrm>
            <a:off x="4704950" y="2589250"/>
            <a:ext cx="4354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“Create a structured feedback template for grading lab reports that covers:</a:t>
            </a:r>
            <a:endParaRPr>
              <a:solidFill>
                <a:schemeClr val="lt1"/>
              </a:solidFill>
            </a:endParaRPr>
          </a:p>
          <a:p>
            <a:pPr marL="0" lvl="0" indent="0" algn="l" rtl="0">
              <a:spcBef>
                <a:spcPts val="0"/>
              </a:spcBef>
              <a:spcAft>
                <a:spcPts val="0"/>
              </a:spcAft>
              <a:buNone/>
            </a:pPr>
            <a:r>
              <a:rPr lang="en">
                <a:solidFill>
                  <a:schemeClr val="lt1"/>
                </a:solidFill>
              </a:rPr>
              <a:t>  1. Methodology assessment</a:t>
            </a:r>
            <a:endParaRPr>
              <a:solidFill>
                <a:schemeClr val="lt1"/>
              </a:solidFill>
            </a:endParaRPr>
          </a:p>
          <a:p>
            <a:pPr marL="0" lvl="0" indent="0" algn="l" rtl="0">
              <a:spcBef>
                <a:spcPts val="0"/>
              </a:spcBef>
              <a:spcAft>
                <a:spcPts val="0"/>
              </a:spcAft>
              <a:buNone/>
            </a:pPr>
            <a:r>
              <a:rPr lang="en">
                <a:solidFill>
                  <a:schemeClr val="lt1"/>
                </a:solidFill>
              </a:rPr>
              <a:t>  2. Data analysis</a:t>
            </a:r>
            <a:endParaRPr>
              <a:solidFill>
                <a:schemeClr val="lt1"/>
              </a:solidFill>
            </a:endParaRPr>
          </a:p>
          <a:p>
            <a:pPr marL="0" lvl="0" indent="0" algn="l" rtl="0">
              <a:spcBef>
                <a:spcPts val="0"/>
              </a:spcBef>
              <a:spcAft>
                <a:spcPts val="0"/>
              </a:spcAft>
              <a:buNone/>
            </a:pPr>
            <a:r>
              <a:rPr lang="en">
                <a:solidFill>
                  <a:schemeClr val="lt1"/>
                </a:solidFill>
              </a:rPr>
              <a:t>  3. Conclusion validity</a:t>
            </a:r>
            <a:endParaRPr>
              <a:solidFill>
                <a:schemeClr val="lt1"/>
              </a:solidFill>
            </a:endParaRPr>
          </a:p>
          <a:p>
            <a:pPr marL="0" lvl="0" indent="0" algn="l" rtl="0">
              <a:spcBef>
                <a:spcPts val="0"/>
              </a:spcBef>
              <a:spcAft>
                <a:spcPts val="0"/>
              </a:spcAft>
              <a:buNone/>
            </a:pPr>
            <a:r>
              <a:rPr lang="en">
                <a:solidFill>
                  <a:schemeClr val="lt1"/>
                </a:solidFill>
              </a:rPr>
              <a:t>  4. Common errors to check</a:t>
            </a:r>
            <a:endParaRPr>
              <a:solidFill>
                <a:schemeClr val="lt1"/>
              </a:solidFill>
            </a:endParaRPr>
          </a:p>
          <a:p>
            <a:pPr marL="0" lvl="0" indent="0" algn="l" rtl="0">
              <a:spcBef>
                <a:spcPts val="0"/>
              </a:spcBef>
              <a:spcAft>
                <a:spcPts val="0"/>
              </a:spcAft>
              <a:buNone/>
            </a:pPr>
            <a:r>
              <a:rPr lang="en">
                <a:solidFill>
                  <a:schemeClr val="lt1"/>
                </a:solidFill>
              </a:rPr>
              <a:t>  Format it so I can quickly customize it for each student.”</a:t>
            </a:r>
            <a:endParaRPr>
              <a:solidFill>
                <a:schemeClr val="l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86"/>
          <p:cNvSpPr txBox="1"/>
          <p:nvPr/>
        </p:nvSpPr>
        <p:spPr>
          <a:xfrm>
            <a:off x="123000" y="901350"/>
            <a:ext cx="4323600" cy="6616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dirty="0">
                <a:solidFill>
                  <a:schemeClr val="dk1"/>
                </a:solidFill>
                <a:latin typeface="Roboto"/>
                <a:ea typeface="Roboto"/>
                <a:cs typeface="Roboto"/>
                <a:sym typeface="Roboto"/>
              </a:rPr>
              <a:t>Grading Analysis</a:t>
            </a:r>
            <a:endParaRPr sz="300" dirty="0"/>
          </a:p>
        </p:txBody>
      </p:sp>
      <p:sp>
        <p:nvSpPr>
          <p:cNvPr id="1873" name="Google Shape;1873;p186"/>
          <p:cNvSpPr txBox="1"/>
          <p:nvPr/>
        </p:nvSpPr>
        <p:spPr>
          <a:xfrm>
            <a:off x="4657275" y="181575"/>
            <a:ext cx="4354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Grading Analysis</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1874" name="Google Shape;1874;p186"/>
          <p:cNvSpPr txBox="1"/>
          <p:nvPr/>
        </p:nvSpPr>
        <p:spPr>
          <a:xfrm>
            <a:off x="4742625" y="744850"/>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875" name="Google Shape;1875;p186"/>
          <p:cNvSpPr txBox="1"/>
          <p:nvPr/>
        </p:nvSpPr>
        <p:spPr>
          <a:xfrm>
            <a:off x="4742625" y="1252750"/>
            <a:ext cx="43545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Review these three graded examples of student work where I gave scores of 85%, 78%, and 92%.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Analyze my grading patterns and create a standardized checklist that captures my assessment criteria consistently.</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Each report was graded using a standard rubric with comments provided in margins. Key patterns:</a:t>
            </a:r>
            <a:endParaRPr>
              <a:solidFill>
                <a:schemeClr val="lt1"/>
              </a:solidFill>
            </a:endParaRPr>
          </a:p>
          <a:p>
            <a:pPr marL="0" lvl="0" indent="0" algn="l" rtl="0">
              <a:spcBef>
                <a:spcPts val="0"/>
              </a:spcBef>
              <a:spcAft>
                <a:spcPts val="0"/>
              </a:spcAft>
              <a:buNone/>
            </a:pPr>
            <a:r>
              <a:rPr lang="en">
                <a:solidFill>
                  <a:schemeClr val="lt1"/>
                </a:solidFill>
              </a:rPr>
              <a:t>    - Emphasis on proper uncertainty analysis</a:t>
            </a:r>
            <a:endParaRPr>
              <a:solidFill>
                <a:schemeClr val="lt1"/>
              </a:solidFill>
            </a:endParaRPr>
          </a:p>
          <a:p>
            <a:pPr marL="0" lvl="0" indent="0" algn="l" rtl="0">
              <a:spcBef>
                <a:spcPts val="0"/>
              </a:spcBef>
              <a:spcAft>
                <a:spcPts val="0"/>
              </a:spcAft>
              <a:buNone/>
            </a:pPr>
            <a:r>
              <a:rPr lang="en">
                <a:solidFill>
                  <a:schemeClr val="lt1"/>
                </a:solidFill>
              </a:rPr>
              <a:t>    - Requirement for multiple trials</a:t>
            </a:r>
            <a:endParaRPr>
              <a:solidFill>
                <a:schemeClr val="lt1"/>
              </a:solidFill>
            </a:endParaRPr>
          </a:p>
          <a:p>
            <a:pPr marL="0" lvl="0" indent="0" algn="l" rtl="0">
              <a:spcBef>
                <a:spcPts val="0"/>
              </a:spcBef>
              <a:spcAft>
                <a:spcPts val="0"/>
              </a:spcAft>
              <a:buNone/>
            </a:pPr>
            <a:r>
              <a:rPr lang="en">
                <a:solidFill>
                  <a:schemeClr val="lt1"/>
                </a:solidFill>
              </a:rPr>
              <a:t>    - Clear presentation of data</a:t>
            </a:r>
            <a:endParaRPr>
              <a:solidFill>
                <a:schemeClr val="lt1"/>
              </a:solidFill>
            </a:endParaRPr>
          </a:p>
          <a:p>
            <a:pPr marL="0" lvl="0" indent="0" algn="l" rtl="0">
              <a:spcBef>
                <a:spcPts val="0"/>
              </a:spcBef>
              <a:spcAft>
                <a:spcPts val="0"/>
              </a:spcAft>
              <a:buNone/>
            </a:pPr>
            <a:r>
              <a:rPr lang="en">
                <a:solidFill>
                  <a:schemeClr val="lt1"/>
                </a:solidFill>
              </a:rPr>
              <a:t>    - Theoretical understanding</a:t>
            </a:r>
            <a:endParaRPr>
              <a:solidFill>
                <a:schemeClr val="lt1"/>
              </a:solidFill>
            </a:endParaRPr>
          </a:p>
          <a:p>
            <a:pPr marL="0" lvl="0" indent="0" algn="l" rtl="0">
              <a:spcBef>
                <a:spcPts val="0"/>
              </a:spcBef>
              <a:spcAft>
                <a:spcPts val="0"/>
              </a:spcAft>
              <a:buNone/>
            </a:pPr>
            <a:r>
              <a:rPr lang="en">
                <a:solidFill>
                  <a:schemeClr val="lt1"/>
                </a:solidFill>
              </a:rPr>
              <a:t>    - Professional formatting</a:t>
            </a:r>
            <a:endParaRPr>
              <a:solidFill>
                <a:schemeClr val="lt1"/>
              </a:solidFill>
            </a:endParaRPr>
          </a:p>
        </p:txBody>
      </p:sp>
      <p:sp>
        <p:nvSpPr>
          <p:cNvPr id="1876" name="Google Shape;1876;p186"/>
          <p:cNvSpPr txBox="1">
            <a:spLocks noGrp="1"/>
          </p:cNvSpPr>
          <p:nvPr>
            <p:ph type="title"/>
          </p:nvPr>
        </p:nvSpPr>
        <p:spPr>
          <a:xfrm>
            <a:off x="59750" y="62547"/>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t>Grading Assistant</a:t>
            </a:r>
            <a:endParaRPr b="1" dirty="0"/>
          </a:p>
        </p:txBody>
      </p:sp>
      <p:pic>
        <p:nvPicPr>
          <p:cNvPr id="1877" name="Google Shape;1877;p186"/>
          <p:cNvPicPr preferRelativeResize="0"/>
          <p:nvPr/>
        </p:nvPicPr>
        <p:blipFill>
          <a:blip r:embed="rId3">
            <a:alphaModFix/>
          </a:blip>
          <a:stretch>
            <a:fillRect/>
          </a:stretch>
        </p:blipFill>
        <p:spPr>
          <a:xfrm>
            <a:off x="975113" y="1901850"/>
            <a:ext cx="2619375" cy="17430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p187"/>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AI-Powered Question Bank Generation</a:t>
            </a:r>
            <a:endParaRPr b="1"/>
          </a:p>
        </p:txBody>
      </p:sp>
      <p:sp>
        <p:nvSpPr>
          <p:cNvPr id="1883" name="Google Shape;1883;p187"/>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188"/>
          <p:cNvSpPr txBox="1"/>
          <p:nvPr/>
        </p:nvSpPr>
        <p:spPr>
          <a:xfrm>
            <a:off x="241050" y="149525"/>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2"/>
                </a:solidFill>
                <a:latin typeface="Roboto"/>
                <a:ea typeface="Roboto"/>
                <a:cs typeface="Roboto"/>
                <a:sym typeface="Roboto"/>
              </a:rPr>
              <a:t>Question Bank  </a:t>
            </a:r>
            <a:endParaRPr>
              <a:solidFill>
                <a:schemeClr val="dk2"/>
              </a:solidFill>
            </a:endParaRPr>
          </a:p>
        </p:txBody>
      </p:sp>
      <p:sp>
        <p:nvSpPr>
          <p:cNvPr id="1889" name="Google Shape;1889;p188"/>
          <p:cNvSpPr txBox="1"/>
          <p:nvPr/>
        </p:nvSpPr>
        <p:spPr>
          <a:xfrm>
            <a:off x="4642500" y="508350"/>
            <a:ext cx="45015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rPr>
              <a:t>Generate a question bank for a college-level algorithms course covering parallel algorithms. </a:t>
            </a:r>
            <a:endParaRPr sz="1300">
              <a:solidFill>
                <a:schemeClr val="lt1"/>
              </a:solidFill>
            </a:endParaRPr>
          </a:p>
          <a:p>
            <a:pPr marL="0" lvl="0" indent="0" algn="l" rtl="0">
              <a:spcBef>
                <a:spcPts val="0"/>
              </a:spcBef>
              <a:spcAft>
                <a:spcPts val="0"/>
              </a:spcAft>
              <a:buNone/>
            </a:pPr>
            <a:r>
              <a:rPr lang="en" sz="1300">
                <a:solidFill>
                  <a:schemeClr val="lt1"/>
                </a:solidFill>
              </a:rPr>
              <a:t>Create 100 questions total, distributed as follows:</a:t>
            </a:r>
            <a:endParaRPr sz="1300">
              <a:solidFill>
                <a:schemeClr val="lt1"/>
              </a:solidFill>
            </a:endParaRPr>
          </a:p>
          <a:p>
            <a:pPr marL="0" lvl="0" indent="0" algn="l" rtl="0">
              <a:spcBef>
                <a:spcPts val="0"/>
              </a:spcBef>
              <a:spcAft>
                <a:spcPts val="0"/>
              </a:spcAft>
              <a:buNone/>
            </a:pPr>
            <a:r>
              <a:rPr lang="en" sz="1300">
                <a:solidFill>
                  <a:schemeClr val="lt1"/>
                </a:solidFill>
              </a:rPr>
              <a:t>- 20 basic recall questions (Bloom's level 1)</a:t>
            </a:r>
            <a:endParaRPr sz="1300">
              <a:solidFill>
                <a:schemeClr val="lt1"/>
              </a:solidFill>
            </a:endParaRPr>
          </a:p>
          <a:p>
            <a:pPr marL="0" lvl="0" indent="0" algn="l" rtl="0">
              <a:spcBef>
                <a:spcPts val="0"/>
              </a:spcBef>
              <a:spcAft>
                <a:spcPts val="0"/>
              </a:spcAft>
              <a:buNone/>
            </a:pPr>
            <a:r>
              <a:rPr lang="en" sz="1300">
                <a:solidFill>
                  <a:schemeClr val="lt1"/>
                </a:solidFill>
              </a:rPr>
              <a:t>- 20 comprehension questions (Bloom's level 2)</a:t>
            </a:r>
            <a:endParaRPr sz="1300">
              <a:solidFill>
                <a:schemeClr val="lt1"/>
              </a:solidFill>
            </a:endParaRPr>
          </a:p>
          <a:p>
            <a:pPr marL="0" lvl="0" indent="0" algn="l" rtl="0">
              <a:spcBef>
                <a:spcPts val="0"/>
              </a:spcBef>
              <a:spcAft>
                <a:spcPts val="0"/>
              </a:spcAft>
              <a:buNone/>
            </a:pPr>
            <a:r>
              <a:rPr lang="en" sz="1300">
                <a:solidFill>
                  <a:schemeClr val="lt1"/>
                </a:solidFill>
              </a:rPr>
              <a:t>- 20 application questions (Bloom's level 3)</a:t>
            </a:r>
            <a:endParaRPr sz="1300">
              <a:solidFill>
                <a:schemeClr val="lt1"/>
              </a:solidFill>
            </a:endParaRPr>
          </a:p>
          <a:p>
            <a:pPr marL="0" lvl="0" indent="0" algn="l" rtl="0">
              <a:spcBef>
                <a:spcPts val="0"/>
              </a:spcBef>
              <a:spcAft>
                <a:spcPts val="0"/>
              </a:spcAft>
              <a:buNone/>
            </a:pPr>
            <a:r>
              <a:rPr lang="en" sz="1300">
                <a:solidFill>
                  <a:schemeClr val="lt1"/>
                </a:solidFill>
              </a:rPr>
              <a:t>- 20 analysis questions (Bloom's level 4)</a:t>
            </a:r>
            <a:endParaRPr sz="1300">
              <a:solidFill>
                <a:schemeClr val="lt1"/>
              </a:solidFill>
            </a:endParaRPr>
          </a:p>
          <a:p>
            <a:pPr marL="0" lvl="0" indent="0" algn="l" rtl="0">
              <a:spcBef>
                <a:spcPts val="0"/>
              </a:spcBef>
              <a:spcAft>
                <a:spcPts val="0"/>
              </a:spcAft>
              <a:buNone/>
            </a:pPr>
            <a:r>
              <a:rPr lang="en" sz="1300">
                <a:solidFill>
                  <a:schemeClr val="lt1"/>
                </a:solidFill>
              </a:rPr>
              <a:t>- 20 synthesis/evaluation questions (Bloom's levels 5-6)</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For each question:</a:t>
            </a:r>
            <a:endParaRPr sz="1300">
              <a:solidFill>
                <a:schemeClr val="lt1"/>
              </a:solidFill>
            </a:endParaRPr>
          </a:p>
          <a:p>
            <a:pPr marL="0" lvl="0" indent="0" algn="l" rtl="0">
              <a:spcBef>
                <a:spcPts val="0"/>
              </a:spcBef>
              <a:spcAft>
                <a:spcPts val="0"/>
              </a:spcAft>
              <a:buNone/>
            </a:pPr>
            <a:r>
              <a:rPr lang="en" sz="1300">
                <a:solidFill>
                  <a:schemeClr val="lt1"/>
                </a:solidFill>
              </a:rPr>
              <a:t>1. Indicate the specific topic and learning objective</a:t>
            </a:r>
            <a:endParaRPr sz="1300">
              <a:solidFill>
                <a:schemeClr val="lt1"/>
              </a:solidFill>
            </a:endParaRPr>
          </a:p>
          <a:p>
            <a:pPr marL="0" lvl="0" indent="0" algn="l" rtl="0">
              <a:spcBef>
                <a:spcPts val="0"/>
              </a:spcBef>
              <a:spcAft>
                <a:spcPts val="0"/>
              </a:spcAft>
              <a:buNone/>
            </a:pPr>
            <a:r>
              <a:rPr lang="en" sz="1300">
                <a:solidFill>
                  <a:schemeClr val="lt1"/>
                </a:solidFill>
              </a:rPr>
              <a:t>2. Note the difficulty level (1-5)</a:t>
            </a:r>
            <a:endParaRPr sz="1300">
              <a:solidFill>
                <a:schemeClr val="lt1"/>
              </a:solidFill>
            </a:endParaRPr>
          </a:p>
          <a:p>
            <a:pPr marL="0" lvl="0" indent="0" algn="l" rtl="0">
              <a:spcBef>
                <a:spcPts val="0"/>
              </a:spcBef>
              <a:spcAft>
                <a:spcPts val="0"/>
              </a:spcAft>
              <a:buNone/>
            </a:pPr>
            <a:r>
              <a:rPr lang="en" sz="1300">
                <a:solidFill>
                  <a:schemeClr val="lt1"/>
                </a:solidFill>
              </a:rPr>
              <a:t>3. Provide the correct answer and explanation</a:t>
            </a:r>
            <a:endParaRPr sz="1300">
              <a:solidFill>
                <a:schemeClr val="lt1"/>
              </a:solidFill>
            </a:endParaRPr>
          </a:p>
          <a:p>
            <a:pPr marL="0" lvl="0" indent="0" algn="l" rtl="0">
              <a:spcBef>
                <a:spcPts val="0"/>
              </a:spcBef>
              <a:spcAft>
                <a:spcPts val="0"/>
              </a:spcAft>
              <a:buNone/>
            </a:pPr>
            <a:r>
              <a:rPr lang="en" sz="1300">
                <a:solidFill>
                  <a:schemeClr val="lt1"/>
                </a:solidFill>
              </a:rPr>
              <a:t>4. For multiple choice questions, include 3-4 plausible distractors with explanations of why they're incorrect</a:t>
            </a:r>
            <a:endParaRPr sz="1300">
              <a:solidFill>
                <a:schemeClr val="lt1"/>
              </a:solidFill>
            </a:endParaRPr>
          </a:p>
        </p:txBody>
      </p:sp>
      <p:sp>
        <p:nvSpPr>
          <p:cNvPr id="1890" name="Google Shape;1890;p188"/>
          <p:cNvSpPr txBox="1"/>
          <p:nvPr/>
        </p:nvSpPr>
        <p:spPr>
          <a:xfrm>
            <a:off x="4642500" y="72000"/>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891" name="Google Shape;1891;p188"/>
          <p:cNvSpPr txBox="1"/>
          <p:nvPr/>
        </p:nvSpPr>
        <p:spPr>
          <a:xfrm>
            <a:off x="241050" y="1039500"/>
            <a:ext cx="40953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Basic Question Bank Generation </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lt2"/>
              </a:buClr>
              <a:buSzPts val="1400"/>
              <a:buChar char="●"/>
            </a:pPr>
            <a:r>
              <a:rPr lang="en">
                <a:solidFill>
                  <a:schemeClr val="lt2"/>
                </a:solidFill>
              </a:rPr>
              <a:t>Subject-Specific Adaptation </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Customized Difficulty Distribution </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Question Refinement </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Learning Objective Alignment </a:t>
            </a:r>
            <a:endParaRPr>
              <a:solidFill>
                <a:schemeClr val="lt2"/>
              </a:solidFill>
            </a:endParaRPr>
          </a:p>
        </p:txBody>
      </p:sp>
      <p:pic>
        <p:nvPicPr>
          <p:cNvPr id="1892" name="Google Shape;1892;p188"/>
          <p:cNvPicPr preferRelativeResize="0"/>
          <p:nvPr/>
        </p:nvPicPr>
        <p:blipFill>
          <a:blip r:embed="rId3">
            <a:alphaModFix/>
          </a:blip>
          <a:stretch>
            <a:fillRect/>
          </a:stretch>
        </p:blipFill>
        <p:spPr>
          <a:xfrm>
            <a:off x="988363" y="3163500"/>
            <a:ext cx="2400274" cy="1800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189"/>
          <p:cNvSpPr txBox="1"/>
          <p:nvPr/>
        </p:nvSpPr>
        <p:spPr>
          <a:xfrm>
            <a:off x="241050" y="149525"/>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2"/>
                </a:solidFill>
                <a:latin typeface="Roboto"/>
                <a:ea typeface="Roboto"/>
                <a:cs typeface="Roboto"/>
                <a:sym typeface="Roboto"/>
              </a:rPr>
              <a:t>Question Bank  </a:t>
            </a:r>
            <a:endParaRPr>
              <a:solidFill>
                <a:schemeClr val="dk2"/>
              </a:solidFill>
            </a:endParaRPr>
          </a:p>
        </p:txBody>
      </p:sp>
      <p:sp>
        <p:nvSpPr>
          <p:cNvPr id="1898" name="Google Shape;1898;p189"/>
          <p:cNvSpPr txBox="1"/>
          <p:nvPr/>
        </p:nvSpPr>
        <p:spPr>
          <a:xfrm>
            <a:off x="4642500" y="508350"/>
            <a:ext cx="4501500" cy="466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rPr>
              <a:t>I'm teaching Introduction to Biology at the college level. Based on the following key concepts from my lecture notes and syllabus, generate a balanced question bank:</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b="1">
                <a:solidFill>
                  <a:schemeClr val="lt1"/>
                </a:solidFill>
              </a:rPr>
              <a:t>Key Concepts</a:t>
            </a:r>
            <a:r>
              <a:rPr lang="en" sz="1300">
                <a:solidFill>
                  <a:schemeClr val="lt1"/>
                </a:solidFill>
              </a:rPr>
              <a:t>:</a:t>
            </a:r>
            <a:endParaRPr sz="1300">
              <a:solidFill>
                <a:schemeClr val="lt1"/>
              </a:solidFill>
            </a:endParaRPr>
          </a:p>
          <a:p>
            <a:pPr marL="457200" lvl="0" indent="-298450" algn="l" rtl="0">
              <a:spcBef>
                <a:spcPts val="0"/>
              </a:spcBef>
              <a:spcAft>
                <a:spcPts val="0"/>
              </a:spcAft>
              <a:buClr>
                <a:schemeClr val="lt1"/>
              </a:buClr>
              <a:buSzPts val="1100"/>
              <a:buAutoNum type="arabicPeriod"/>
            </a:pPr>
            <a:r>
              <a:rPr lang="en" sz="1100" b="1">
                <a:solidFill>
                  <a:schemeClr val="lt1"/>
                </a:solidFill>
              </a:rPr>
              <a:t>Cell Theory and Cellular Organization</a:t>
            </a:r>
            <a:r>
              <a:rPr lang="en" sz="1100">
                <a:solidFill>
                  <a:schemeClr val="lt1"/>
                </a:solidFill>
              </a:rPr>
              <a:t> - The understanding that all living organisms are composed of cells, cells are the basic unit of structure and function in living things, and all cells …</a:t>
            </a:r>
            <a:endParaRPr sz="1100">
              <a:solidFill>
                <a:schemeClr val="lt1"/>
              </a:solidFill>
            </a:endParaRPr>
          </a:p>
          <a:p>
            <a:pPr marL="0" lvl="0" indent="457200" algn="l" rtl="0">
              <a:spcBef>
                <a:spcPts val="0"/>
              </a:spcBef>
              <a:spcAft>
                <a:spcPts val="0"/>
              </a:spcAft>
              <a:buNone/>
            </a:pPr>
            <a:r>
              <a:rPr lang="en" sz="1300">
                <a:solidFill>
                  <a:schemeClr val="lt1"/>
                </a:solidFill>
              </a:rPr>
              <a:t>…</a:t>
            </a:r>
            <a:endParaRPr sz="1300">
              <a:solidFill>
                <a:schemeClr val="lt1"/>
              </a:solidFill>
            </a:endParaRPr>
          </a:p>
          <a:p>
            <a:pPr marL="0" lvl="0" indent="0" algn="l" rtl="0">
              <a:spcBef>
                <a:spcPts val="0"/>
              </a:spcBef>
              <a:spcAft>
                <a:spcPts val="0"/>
              </a:spcAft>
              <a:buNone/>
            </a:pPr>
            <a:r>
              <a:rPr lang="en" sz="1300" b="1">
                <a:solidFill>
                  <a:schemeClr val="lt1"/>
                </a:solidFill>
              </a:rPr>
              <a:t>For each concept, create</a:t>
            </a:r>
            <a:r>
              <a:rPr lang="en" sz="1300">
                <a:solidFill>
                  <a:schemeClr val="lt1"/>
                </a:solidFill>
              </a:rPr>
              <a:t>:</a:t>
            </a:r>
            <a:endParaRPr sz="1300">
              <a:solidFill>
                <a:schemeClr val="lt1"/>
              </a:solidFill>
            </a:endParaRPr>
          </a:p>
          <a:p>
            <a:pPr marL="0" lvl="0" indent="0" algn="l" rtl="0">
              <a:spcBef>
                <a:spcPts val="0"/>
              </a:spcBef>
              <a:spcAft>
                <a:spcPts val="0"/>
              </a:spcAft>
              <a:buNone/>
            </a:pPr>
            <a:r>
              <a:rPr lang="en" sz="1300">
                <a:solidFill>
                  <a:schemeClr val="lt1"/>
                </a:solidFill>
              </a:rPr>
              <a:t>- 2 basic factual questions</a:t>
            </a:r>
            <a:endParaRPr sz="1300">
              <a:solidFill>
                <a:schemeClr val="lt1"/>
              </a:solidFill>
            </a:endParaRPr>
          </a:p>
          <a:p>
            <a:pPr marL="0" lvl="0" indent="0" algn="l" rtl="0">
              <a:spcBef>
                <a:spcPts val="0"/>
              </a:spcBef>
              <a:spcAft>
                <a:spcPts val="0"/>
              </a:spcAft>
              <a:buNone/>
            </a:pPr>
            <a:r>
              <a:rPr lang="en" sz="1300">
                <a:solidFill>
                  <a:schemeClr val="lt1"/>
                </a:solidFill>
              </a:rPr>
              <a:t>- 3 application questions requiring students to apply the concept</a:t>
            </a:r>
            <a:endParaRPr sz="1300">
              <a:solidFill>
                <a:schemeClr val="lt1"/>
              </a:solidFill>
            </a:endParaRPr>
          </a:p>
          <a:p>
            <a:pPr marL="0" lvl="0" indent="0" algn="l" rtl="0">
              <a:spcBef>
                <a:spcPts val="0"/>
              </a:spcBef>
              <a:spcAft>
                <a:spcPts val="0"/>
              </a:spcAft>
              <a:buNone/>
            </a:pPr>
            <a:r>
              <a:rPr lang="en" sz="1300">
                <a:solidFill>
                  <a:schemeClr val="lt1"/>
                </a:solidFill>
              </a:rPr>
              <a:t>- 1 complex scenario-based question requiring integration of multiple concepts</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b="1">
                <a:solidFill>
                  <a:schemeClr val="lt1"/>
                </a:solidFill>
              </a:rPr>
              <a:t>Format each question with</a:t>
            </a:r>
            <a:r>
              <a:rPr lang="en" sz="1300">
                <a:solidFill>
                  <a:schemeClr val="lt1"/>
                </a:solidFill>
              </a:rPr>
              <a:t>:</a:t>
            </a:r>
            <a:endParaRPr sz="1300">
              <a:solidFill>
                <a:schemeClr val="lt1"/>
              </a:solidFill>
            </a:endParaRPr>
          </a:p>
          <a:p>
            <a:pPr marL="0" lvl="0" indent="0" algn="l" rtl="0">
              <a:spcBef>
                <a:spcPts val="0"/>
              </a:spcBef>
              <a:spcAft>
                <a:spcPts val="0"/>
              </a:spcAft>
              <a:buNone/>
            </a:pPr>
            <a:r>
              <a:rPr lang="en" sz="1300">
                <a:solidFill>
                  <a:schemeClr val="lt1"/>
                </a:solidFill>
              </a:rPr>
              <a:t>- Question text</a:t>
            </a:r>
            <a:endParaRPr sz="1300">
              <a:solidFill>
                <a:schemeClr val="lt1"/>
              </a:solidFill>
            </a:endParaRPr>
          </a:p>
          <a:p>
            <a:pPr marL="0" lvl="0" indent="0" algn="l" rtl="0">
              <a:spcBef>
                <a:spcPts val="0"/>
              </a:spcBef>
              <a:spcAft>
                <a:spcPts val="0"/>
              </a:spcAft>
              <a:buNone/>
            </a:pPr>
            <a:r>
              <a:rPr lang="en" sz="1300">
                <a:solidFill>
                  <a:schemeClr val="lt1"/>
                </a:solidFill>
              </a:rPr>
              <a:t>- Answer key with detailed explanation</a:t>
            </a:r>
            <a:endParaRPr sz="1300">
              <a:solidFill>
                <a:schemeClr val="lt1"/>
              </a:solidFill>
            </a:endParaRPr>
          </a:p>
          <a:p>
            <a:pPr marL="0" lvl="0" indent="0" algn="l" rtl="0">
              <a:spcBef>
                <a:spcPts val="0"/>
              </a:spcBef>
              <a:spcAft>
                <a:spcPts val="0"/>
              </a:spcAft>
              <a:buNone/>
            </a:pPr>
            <a:r>
              <a:rPr lang="en" sz="1300">
                <a:solidFill>
                  <a:schemeClr val="lt1"/>
                </a:solidFill>
              </a:rPr>
              <a:t>- Estimated time to answer</a:t>
            </a:r>
            <a:endParaRPr sz="1300">
              <a:solidFill>
                <a:schemeClr val="lt1"/>
              </a:solidFill>
            </a:endParaRPr>
          </a:p>
          <a:p>
            <a:pPr marL="0" lvl="0" indent="0" algn="l" rtl="0">
              <a:spcBef>
                <a:spcPts val="0"/>
              </a:spcBef>
              <a:spcAft>
                <a:spcPts val="0"/>
              </a:spcAft>
              <a:buNone/>
            </a:pPr>
            <a:r>
              <a:rPr lang="en" sz="1300">
                <a:solidFill>
                  <a:schemeClr val="lt1"/>
                </a:solidFill>
              </a:rPr>
              <a:t>- Difficulty rating (1-5)</a:t>
            </a:r>
            <a:endParaRPr sz="1300">
              <a:solidFill>
                <a:schemeClr val="lt1"/>
              </a:solidFill>
            </a:endParaRPr>
          </a:p>
          <a:p>
            <a:pPr marL="0" lvl="0" indent="0" algn="l" rtl="0">
              <a:spcBef>
                <a:spcPts val="0"/>
              </a:spcBef>
              <a:spcAft>
                <a:spcPts val="0"/>
              </a:spcAft>
              <a:buNone/>
            </a:pPr>
            <a:endParaRPr sz="1300">
              <a:solidFill>
                <a:schemeClr val="lt1"/>
              </a:solidFill>
            </a:endParaRPr>
          </a:p>
        </p:txBody>
      </p:sp>
      <p:sp>
        <p:nvSpPr>
          <p:cNvPr id="1899" name="Google Shape;1899;p189"/>
          <p:cNvSpPr txBox="1"/>
          <p:nvPr/>
        </p:nvSpPr>
        <p:spPr>
          <a:xfrm>
            <a:off x="4642500" y="72000"/>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900" name="Google Shape;1900;p189"/>
          <p:cNvSpPr txBox="1"/>
          <p:nvPr/>
        </p:nvSpPr>
        <p:spPr>
          <a:xfrm>
            <a:off x="241050" y="1039500"/>
            <a:ext cx="40953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2"/>
              </a:buClr>
              <a:buSzPts val="1400"/>
              <a:buChar char="●"/>
            </a:pPr>
            <a:r>
              <a:rPr lang="en">
                <a:solidFill>
                  <a:schemeClr val="lt2"/>
                </a:solidFill>
              </a:rPr>
              <a:t>Basic Question Bank Generation </a:t>
            </a:r>
            <a:endParaRPr>
              <a:solidFill>
                <a:schemeClr val="lt2"/>
              </a:solidFill>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b="1"/>
              <a:t>Subject-Specific Adaptation </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lt2"/>
              </a:buClr>
              <a:buSzPts val="1400"/>
              <a:buChar char="●"/>
            </a:pPr>
            <a:r>
              <a:rPr lang="en">
                <a:solidFill>
                  <a:schemeClr val="lt2"/>
                </a:solidFill>
              </a:rPr>
              <a:t>Customized Difficulty Distribution </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Question Refinement </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Learning Objective Alignment </a:t>
            </a:r>
            <a:endParaRPr>
              <a:solidFill>
                <a:schemeClr val="lt2"/>
              </a:solidFill>
            </a:endParaRPr>
          </a:p>
        </p:txBody>
      </p:sp>
      <p:pic>
        <p:nvPicPr>
          <p:cNvPr id="1901" name="Google Shape;1901;p189"/>
          <p:cNvPicPr preferRelativeResize="0"/>
          <p:nvPr/>
        </p:nvPicPr>
        <p:blipFill>
          <a:blip r:embed="rId3">
            <a:alphaModFix/>
          </a:blip>
          <a:stretch>
            <a:fillRect/>
          </a:stretch>
        </p:blipFill>
        <p:spPr>
          <a:xfrm>
            <a:off x="988363" y="3163500"/>
            <a:ext cx="2400274" cy="1800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p190"/>
          <p:cNvSpPr txBox="1"/>
          <p:nvPr/>
        </p:nvSpPr>
        <p:spPr>
          <a:xfrm>
            <a:off x="241050" y="149525"/>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2"/>
                </a:solidFill>
                <a:latin typeface="Roboto"/>
                <a:ea typeface="Roboto"/>
                <a:cs typeface="Roboto"/>
                <a:sym typeface="Roboto"/>
              </a:rPr>
              <a:t>Question Bank  </a:t>
            </a:r>
            <a:endParaRPr>
              <a:solidFill>
                <a:schemeClr val="dk2"/>
              </a:solidFill>
            </a:endParaRPr>
          </a:p>
        </p:txBody>
      </p:sp>
      <p:sp>
        <p:nvSpPr>
          <p:cNvPr id="1907" name="Google Shape;1907;p190"/>
          <p:cNvSpPr txBox="1"/>
          <p:nvPr/>
        </p:nvSpPr>
        <p:spPr>
          <a:xfrm>
            <a:off x="4642500" y="508350"/>
            <a:ext cx="45015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rPr>
              <a:t>Create an exam question bank for my business statistics class with this specific difficulty distribution:</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- 20% Easy questions (students with basic understanding should answer correctly)</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- 50% Medium questions (students with solid understanding should answer correctly)</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- 20% Challenging questions (only students with thorough understanding will answer correctly)</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- 10% Advanced questions (designed to differentiate top performers)</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Include a mix of multiple choice, multiple answer, true/false, and matching question types. For each question, provide:</a:t>
            </a:r>
            <a:endParaRPr sz="1300">
              <a:solidFill>
                <a:schemeClr val="lt1"/>
              </a:solidFill>
            </a:endParaRPr>
          </a:p>
          <a:p>
            <a:pPr marL="0" lvl="0" indent="0" algn="l" rtl="0">
              <a:spcBef>
                <a:spcPts val="0"/>
              </a:spcBef>
              <a:spcAft>
                <a:spcPts val="0"/>
              </a:spcAft>
              <a:buNone/>
            </a:pPr>
            <a:r>
              <a:rPr lang="en" sz="1300">
                <a:solidFill>
                  <a:schemeClr val="lt1"/>
                </a:solidFill>
              </a:rPr>
              <a:t>1. The question</a:t>
            </a:r>
            <a:endParaRPr sz="1300">
              <a:solidFill>
                <a:schemeClr val="lt1"/>
              </a:solidFill>
            </a:endParaRPr>
          </a:p>
          <a:p>
            <a:pPr marL="0" lvl="0" indent="0" algn="l" rtl="0">
              <a:spcBef>
                <a:spcPts val="0"/>
              </a:spcBef>
              <a:spcAft>
                <a:spcPts val="0"/>
              </a:spcAft>
              <a:buNone/>
            </a:pPr>
            <a:r>
              <a:rPr lang="en" sz="1300">
                <a:solidFill>
                  <a:schemeClr val="lt1"/>
                </a:solidFill>
              </a:rPr>
              <a:t>2. Sample answer or solution</a:t>
            </a:r>
            <a:endParaRPr sz="1300">
              <a:solidFill>
                <a:schemeClr val="lt1"/>
              </a:solidFill>
            </a:endParaRPr>
          </a:p>
          <a:p>
            <a:pPr marL="0" lvl="0" indent="0" algn="l" rtl="0">
              <a:spcBef>
                <a:spcPts val="0"/>
              </a:spcBef>
              <a:spcAft>
                <a:spcPts val="0"/>
              </a:spcAft>
              <a:buNone/>
            </a:pPr>
            <a:r>
              <a:rPr lang="en" sz="1300">
                <a:solidFill>
                  <a:schemeClr val="lt1"/>
                </a:solidFill>
              </a:rPr>
              <a:t>3. Grading rubric with point allocation</a:t>
            </a:r>
            <a:endParaRPr sz="1300">
              <a:solidFill>
                <a:schemeClr val="lt1"/>
              </a:solidFill>
            </a:endParaRPr>
          </a:p>
          <a:p>
            <a:pPr marL="0" lvl="0" indent="0" algn="l" rtl="0">
              <a:spcBef>
                <a:spcPts val="0"/>
              </a:spcBef>
              <a:spcAft>
                <a:spcPts val="0"/>
              </a:spcAft>
              <a:buNone/>
            </a:pPr>
            <a:r>
              <a:rPr lang="en" sz="1300">
                <a:solidFill>
                  <a:schemeClr val="lt1"/>
                </a:solidFill>
              </a:rPr>
              <a:t>4. Common misconceptions or errors to watch for</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endParaRPr sz="1300">
              <a:solidFill>
                <a:schemeClr val="lt1"/>
              </a:solidFill>
            </a:endParaRPr>
          </a:p>
        </p:txBody>
      </p:sp>
      <p:sp>
        <p:nvSpPr>
          <p:cNvPr id="1908" name="Google Shape;1908;p190"/>
          <p:cNvSpPr txBox="1"/>
          <p:nvPr/>
        </p:nvSpPr>
        <p:spPr>
          <a:xfrm>
            <a:off x="4642500" y="72000"/>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909" name="Google Shape;1909;p190"/>
          <p:cNvSpPr txBox="1"/>
          <p:nvPr/>
        </p:nvSpPr>
        <p:spPr>
          <a:xfrm>
            <a:off x="241050" y="1039500"/>
            <a:ext cx="42678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2"/>
              </a:buClr>
              <a:buSzPts val="1400"/>
              <a:buChar char="●"/>
            </a:pPr>
            <a:r>
              <a:rPr lang="en">
                <a:solidFill>
                  <a:schemeClr val="lt2"/>
                </a:solidFill>
              </a:rPr>
              <a:t>Basic Question Bank Generation</a:t>
            </a:r>
            <a:endParaRPr>
              <a:solidFill>
                <a:schemeClr val="lt2"/>
              </a:solidFill>
            </a:endParaRPr>
          </a:p>
          <a:p>
            <a:pPr marL="457200" lvl="0" indent="0" algn="l" rtl="0">
              <a:spcBef>
                <a:spcPts val="0"/>
              </a:spcBef>
              <a:spcAft>
                <a:spcPts val="0"/>
              </a:spcAft>
              <a:buNone/>
            </a:pPr>
            <a:endParaRPr/>
          </a:p>
          <a:p>
            <a:pPr marL="457200" lvl="0" indent="-317500" algn="l" rtl="0">
              <a:spcBef>
                <a:spcPts val="0"/>
              </a:spcBef>
              <a:spcAft>
                <a:spcPts val="0"/>
              </a:spcAft>
              <a:buClr>
                <a:schemeClr val="lt2"/>
              </a:buClr>
              <a:buSzPts val="1400"/>
              <a:buChar char="●"/>
            </a:pPr>
            <a:r>
              <a:rPr lang="en">
                <a:solidFill>
                  <a:schemeClr val="lt2"/>
                </a:solidFill>
              </a:rPr>
              <a:t>Subject-Specific Adaptation</a:t>
            </a:r>
            <a:endParaRPr>
              <a:solidFill>
                <a:schemeClr val="lt2"/>
              </a:solidFill>
            </a:endParaRPr>
          </a:p>
          <a:p>
            <a:pPr marL="457200" lvl="0" indent="0" algn="l" rtl="0">
              <a:spcBef>
                <a:spcPts val="0"/>
              </a:spcBef>
              <a:spcAft>
                <a:spcPts val="0"/>
              </a:spcAft>
              <a:buNone/>
            </a:pPr>
            <a:endParaRPr/>
          </a:p>
          <a:p>
            <a:pPr marL="457200" lvl="0" indent="-317500" algn="l" rtl="0">
              <a:spcBef>
                <a:spcPts val="0"/>
              </a:spcBef>
              <a:spcAft>
                <a:spcPts val="0"/>
              </a:spcAft>
              <a:buClr>
                <a:schemeClr val="dk2"/>
              </a:buClr>
              <a:buSzPts val="1400"/>
              <a:buChar char="●"/>
            </a:pPr>
            <a:r>
              <a:rPr lang="en" b="1">
                <a:solidFill>
                  <a:schemeClr val="dk2"/>
                </a:solidFill>
              </a:rPr>
              <a:t>Customized Difficulty Distribution</a:t>
            </a:r>
            <a:endParaRPr b="1">
              <a:solidFill>
                <a:schemeClr val="dk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Question Refinement</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Learning Objective Alignment</a:t>
            </a:r>
            <a:endParaRPr>
              <a:solidFill>
                <a:schemeClr val="lt2"/>
              </a:solidFill>
            </a:endParaRPr>
          </a:p>
        </p:txBody>
      </p:sp>
      <p:pic>
        <p:nvPicPr>
          <p:cNvPr id="1910" name="Google Shape;1910;p190"/>
          <p:cNvPicPr preferRelativeResize="0"/>
          <p:nvPr/>
        </p:nvPicPr>
        <p:blipFill>
          <a:blip r:embed="rId3">
            <a:alphaModFix/>
          </a:blip>
          <a:stretch>
            <a:fillRect/>
          </a:stretch>
        </p:blipFill>
        <p:spPr>
          <a:xfrm>
            <a:off x="988363" y="3163500"/>
            <a:ext cx="2400274" cy="18002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p191"/>
          <p:cNvSpPr txBox="1"/>
          <p:nvPr/>
        </p:nvSpPr>
        <p:spPr>
          <a:xfrm>
            <a:off x="241050" y="149525"/>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2"/>
                </a:solidFill>
                <a:latin typeface="Roboto"/>
                <a:ea typeface="Roboto"/>
                <a:cs typeface="Roboto"/>
                <a:sym typeface="Roboto"/>
              </a:rPr>
              <a:t>Question Bank  </a:t>
            </a:r>
            <a:endParaRPr>
              <a:solidFill>
                <a:schemeClr val="dk2"/>
              </a:solidFill>
            </a:endParaRPr>
          </a:p>
        </p:txBody>
      </p:sp>
      <p:sp>
        <p:nvSpPr>
          <p:cNvPr id="1916" name="Google Shape;1916;p191"/>
          <p:cNvSpPr txBox="1"/>
          <p:nvPr/>
        </p:nvSpPr>
        <p:spPr>
          <a:xfrm>
            <a:off x="4642500" y="508350"/>
            <a:ext cx="45015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rPr>
              <a:t>Review and improve the following exam questions for my Introduction to Psychology course:</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For each question:</a:t>
            </a:r>
            <a:endParaRPr sz="1300">
              <a:solidFill>
                <a:schemeClr val="lt1"/>
              </a:solidFill>
            </a:endParaRPr>
          </a:p>
          <a:p>
            <a:pPr marL="0" lvl="0" indent="0" algn="l" rtl="0">
              <a:spcBef>
                <a:spcPts val="0"/>
              </a:spcBef>
              <a:spcAft>
                <a:spcPts val="0"/>
              </a:spcAft>
              <a:buNone/>
            </a:pPr>
            <a:r>
              <a:rPr lang="en" sz="1300">
                <a:solidFill>
                  <a:schemeClr val="lt1"/>
                </a:solidFill>
              </a:rPr>
              <a:t>1. Assess clarity and precision of language</a:t>
            </a:r>
            <a:endParaRPr sz="1300">
              <a:solidFill>
                <a:schemeClr val="lt1"/>
              </a:solidFill>
            </a:endParaRPr>
          </a:p>
          <a:p>
            <a:pPr marL="0" lvl="0" indent="0" algn="l" rtl="0">
              <a:spcBef>
                <a:spcPts val="0"/>
              </a:spcBef>
              <a:spcAft>
                <a:spcPts val="0"/>
              </a:spcAft>
              <a:buNone/>
            </a:pPr>
            <a:r>
              <a:rPr lang="en" sz="1300">
                <a:solidFill>
                  <a:schemeClr val="lt1"/>
                </a:solidFill>
              </a:rPr>
              <a:t>2. Evaluate the difficulty level (1-5)</a:t>
            </a:r>
            <a:endParaRPr sz="1300">
              <a:solidFill>
                <a:schemeClr val="lt1"/>
              </a:solidFill>
            </a:endParaRPr>
          </a:p>
          <a:p>
            <a:pPr marL="0" lvl="0" indent="0" algn="l" rtl="0">
              <a:spcBef>
                <a:spcPts val="0"/>
              </a:spcBef>
              <a:spcAft>
                <a:spcPts val="0"/>
              </a:spcAft>
              <a:buNone/>
            </a:pPr>
            <a:r>
              <a:rPr lang="en" sz="1300">
                <a:solidFill>
                  <a:schemeClr val="lt1"/>
                </a:solidFill>
              </a:rPr>
              <a:t>3. Suggest improvements to make the question more effective</a:t>
            </a:r>
            <a:endParaRPr sz="1300">
              <a:solidFill>
                <a:schemeClr val="lt1"/>
              </a:solidFill>
            </a:endParaRPr>
          </a:p>
          <a:p>
            <a:pPr marL="0" lvl="0" indent="0" algn="l" rtl="0">
              <a:spcBef>
                <a:spcPts val="0"/>
              </a:spcBef>
              <a:spcAft>
                <a:spcPts val="0"/>
              </a:spcAft>
              <a:buNone/>
            </a:pPr>
            <a:r>
              <a:rPr lang="en" sz="1300">
                <a:solidFill>
                  <a:schemeClr val="lt1"/>
                </a:solidFill>
              </a:rPr>
              <a:t>4. Identify any potential issues (ambiguity, cultural bias, etc.)</a:t>
            </a:r>
            <a:endParaRPr sz="1300">
              <a:solidFill>
                <a:schemeClr val="lt1"/>
              </a:solidFill>
            </a:endParaRPr>
          </a:p>
          <a:p>
            <a:pPr marL="0" lvl="0" indent="0" algn="l" rtl="0">
              <a:spcBef>
                <a:spcPts val="0"/>
              </a:spcBef>
              <a:spcAft>
                <a:spcPts val="0"/>
              </a:spcAft>
              <a:buNone/>
            </a:pPr>
            <a:r>
              <a:rPr lang="en" sz="1300">
                <a:solidFill>
                  <a:schemeClr val="lt1"/>
                </a:solidFill>
              </a:rPr>
              <a:t>5. Provide an improved version of the question</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endParaRPr sz="1300">
              <a:solidFill>
                <a:schemeClr val="lt1"/>
              </a:solidFill>
            </a:endParaRPr>
          </a:p>
        </p:txBody>
      </p:sp>
      <p:sp>
        <p:nvSpPr>
          <p:cNvPr id="1917" name="Google Shape;1917;p191"/>
          <p:cNvSpPr txBox="1"/>
          <p:nvPr/>
        </p:nvSpPr>
        <p:spPr>
          <a:xfrm>
            <a:off x="4642500" y="72000"/>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918" name="Google Shape;1918;p191"/>
          <p:cNvSpPr txBox="1"/>
          <p:nvPr/>
        </p:nvSpPr>
        <p:spPr>
          <a:xfrm>
            <a:off x="241050" y="1039500"/>
            <a:ext cx="40953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2"/>
              </a:buClr>
              <a:buSzPts val="1400"/>
              <a:buChar char="●"/>
            </a:pPr>
            <a:r>
              <a:rPr lang="en">
                <a:solidFill>
                  <a:schemeClr val="lt2"/>
                </a:solidFill>
              </a:rPr>
              <a:t>Basic Question Bank Generation </a:t>
            </a:r>
            <a:endParaRPr>
              <a:solidFill>
                <a:schemeClr val="lt2"/>
              </a:solidFill>
            </a:endParaRPr>
          </a:p>
          <a:p>
            <a:pPr marL="457200" lvl="0" indent="0" algn="l" rtl="0">
              <a:spcBef>
                <a:spcPts val="0"/>
              </a:spcBef>
              <a:spcAft>
                <a:spcPts val="0"/>
              </a:spcAft>
              <a:buNone/>
            </a:pPr>
            <a:endParaRPr/>
          </a:p>
          <a:p>
            <a:pPr marL="457200" lvl="0" indent="-317500" algn="l" rtl="0">
              <a:spcBef>
                <a:spcPts val="0"/>
              </a:spcBef>
              <a:spcAft>
                <a:spcPts val="0"/>
              </a:spcAft>
              <a:buClr>
                <a:schemeClr val="lt2"/>
              </a:buClr>
              <a:buSzPts val="1400"/>
              <a:buChar char="●"/>
            </a:pPr>
            <a:r>
              <a:rPr lang="en">
                <a:solidFill>
                  <a:schemeClr val="lt2"/>
                </a:solidFill>
              </a:rPr>
              <a:t>Subject-Specific Adaptation </a:t>
            </a:r>
            <a:endParaRPr>
              <a:solidFill>
                <a:schemeClr val="lt2"/>
              </a:solidFill>
            </a:endParaRPr>
          </a:p>
          <a:p>
            <a:pPr marL="457200" lvl="0" indent="0" algn="l" rtl="0">
              <a:spcBef>
                <a:spcPts val="0"/>
              </a:spcBef>
              <a:spcAft>
                <a:spcPts val="0"/>
              </a:spcAft>
              <a:buNone/>
            </a:pPr>
            <a:endParaRPr/>
          </a:p>
          <a:p>
            <a:pPr marL="457200" lvl="0" indent="-317500" algn="l" rtl="0">
              <a:spcBef>
                <a:spcPts val="0"/>
              </a:spcBef>
              <a:spcAft>
                <a:spcPts val="0"/>
              </a:spcAft>
              <a:buClr>
                <a:schemeClr val="lt2"/>
              </a:buClr>
              <a:buSzPts val="1400"/>
              <a:buChar char="●"/>
            </a:pPr>
            <a:r>
              <a:rPr lang="en">
                <a:solidFill>
                  <a:schemeClr val="lt2"/>
                </a:solidFill>
              </a:rPr>
              <a:t>Customized Difficulty Distribution </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dk2"/>
              </a:buClr>
              <a:buSzPts val="1400"/>
              <a:buChar char="●"/>
            </a:pPr>
            <a:r>
              <a:rPr lang="en" b="1">
                <a:solidFill>
                  <a:schemeClr val="dk2"/>
                </a:solidFill>
              </a:rPr>
              <a:t>Question Refinement </a:t>
            </a:r>
            <a:endParaRPr b="1">
              <a:solidFill>
                <a:schemeClr val="dk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Learning Objective Alignment </a:t>
            </a:r>
            <a:endParaRPr>
              <a:solidFill>
                <a:schemeClr val="lt2"/>
              </a:solidFill>
            </a:endParaRPr>
          </a:p>
        </p:txBody>
      </p:sp>
      <p:pic>
        <p:nvPicPr>
          <p:cNvPr id="1919" name="Google Shape;1919;p191"/>
          <p:cNvPicPr preferRelativeResize="0"/>
          <p:nvPr/>
        </p:nvPicPr>
        <p:blipFill>
          <a:blip r:embed="rId3">
            <a:alphaModFix/>
          </a:blip>
          <a:stretch>
            <a:fillRect/>
          </a:stretch>
        </p:blipFill>
        <p:spPr>
          <a:xfrm>
            <a:off x="988363" y="3163500"/>
            <a:ext cx="2400274" cy="18002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sp>
        <p:nvSpPr>
          <p:cNvPr id="1924" name="Google Shape;1924;p192"/>
          <p:cNvSpPr txBox="1"/>
          <p:nvPr/>
        </p:nvSpPr>
        <p:spPr>
          <a:xfrm>
            <a:off x="241050" y="149525"/>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2"/>
                </a:solidFill>
                <a:latin typeface="Roboto"/>
                <a:ea typeface="Roboto"/>
                <a:cs typeface="Roboto"/>
                <a:sym typeface="Roboto"/>
              </a:rPr>
              <a:t>Question Bank  </a:t>
            </a:r>
            <a:endParaRPr>
              <a:solidFill>
                <a:schemeClr val="dk2"/>
              </a:solidFill>
            </a:endParaRPr>
          </a:p>
        </p:txBody>
      </p:sp>
      <p:sp>
        <p:nvSpPr>
          <p:cNvPr id="1925" name="Google Shape;1925;p192"/>
          <p:cNvSpPr txBox="1"/>
          <p:nvPr/>
        </p:nvSpPr>
        <p:spPr>
          <a:xfrm>
            <a:off x="4642500" y="363625"/>
            <a:ext cx="4501500" cy="501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Based on these course learning objectives, generate appropriate assessment questions:</a:t>
            </a:r>
            <a:endParaRPr sz="1200">
              <a:solidFill>
                <a:schemeClr val="lt1"/>
              </a:solidFill>
            </a:endParaRPr>
          </a:p>
          <a:p>
            <a:pPr marL="0" lvl="0" indent="0" algn="l" rtl="0">
              <a:spcBef>
                <a:spcPts val="0"/>
              </a:spcBef>
              <a:spcAft>
                <a:spcPts val="0"/>
              </a:spcAft>
              <a:buNone/>
            </a:pPr>
            <a:endParaRPr sz="1200">
              <a:solidFill>
                <a:schemeClr val="lt1"/>
              </a:solidFill>
            </a:endParaRPr>
          </a:p>
          <a:p>
            <a:pPr marL="0" lvl="0" indent="0" algn="l" rtl="0">
              <a:spcBef>
                <a:spcPts val="0"/>
              </a:spcBef>
              <a:spcAft>
                <a:spcPts val="0"/>
              </a:spcAft>
              <a:buNone/>
            </a:pPr>
            <a:r>
              <a:rPr lang="en" sz="1200" b="1">
                <a:solidFill>
                  <a:schemeClr val="lt1"/>
                </a:solidFill>
              </a:rPr>
              <a:t>Learning Objectives</a:t>
            </a:r>
            <a:r>
              <a:rPr lang="en" sz="1200">
                <a:solidFill>
                  <a:schemeClr val="lt1"/>
                </a:solidFill>
              </a:rPr>
              <a:t>:</a:t>
            </a:r>
            <a:endParaRPr sz="1200">
              <a:solidFill>
                <a:schemeClr val="lt1"/>
              </a:solidFill>
            </a:endParaRPr>
          </a:p>
          <a:p>
            <a:pPr marL="457200" lvl="0" indent="-292100" algn="l" rtl="0">
              <a:spcBef>
                <a:spcPts val="0"/>
              </a:spcBef>
              <a:spcAft>
                <a:spcPts val="0"/>
              </a:spcAft>
              <a:buClr>
                <a:schemeClr val="lt1"/>
              </a:buClr>
              <a:buSzPts val="1000"/>
              <a:buAutoNum type="arabicPeriod"/>
            </a:pPr>
            <a:r>
              <a:rPr lang="en" sz="1000" b="1">
                <a:solidFill>
                  <a:schemeClr val="lt1"/>
                </a:solidFill>
              </a:rPr>
              <a:t>Analyze Primary Sources</a:t>
            </a:r>
            <a:r>
              <a:rPr lang="en" sz="1000">
                <a:solidFill>
                  <a:schemeClr val="lt1"/>
                </a:solidFill>
              </a:rPr>
              <a:t>: Students will be able to critically analyze primary historical documents from different time periods in American history, identifying the author's perspective, historical context, and significance to broader historical developments.</a:t>
            </a:r>
            <a:endParaRPr sz="1000">
              <a:solidFill>
                <a:schemeClr val="lt1"/>
              </a:solidFill>
            </a:endParaRPr>
          </a:p>
          <a:p>
            <a:pPr marL="0" lvl="0" indent="0" algn="l" rtl="0">
              <a:spcBef>
                <a:spcPts val="0"/>
              </a:spcBef>
              <a:spcAft>
                <a:spcPts val="0"/>
              </a:spcAft>
              <a:buNone/>
            </a:pPr>
            <a:endParaRPr sz="1000">
              <a:solidFill>
                <a:schemeClr val="lt1"/>
              </a:solidFill>
            </a:endParaRPr>
          </a:p>
          <a:p>
            <a:pPr marL="457200" lvl="0" indent="-292100" algn="l" rtl="0">
              <a:spcBef>
                <a:spcPts val="0"/>
              </a:spcBef>
              <a:spcAft>
                <a:spcPts val="0"/>
              </a:spcAft>
              <a:buClr>
                <a:schemeClr val="lt1"/>
              </a:buClr>
              <a:buSzPts val="1000"/>
              <a:buAutoNum type="arabicPeriod"/>
            </a:pPr>
            <a:r>
              <a:rPr lang="en" sz="1000" b="1">
                <a:solidFill>
                  <a:schemeClr val="lt1"/>
                </a:solidFill>
              </a:rPr>
              <a:t>Explain Major Historical Shifts</a:t>
            </a:r>
            <a:r>
              <a:rPr lang="en" sz="1000">
                <a:solidFill>
                  <a:schemeClr val="lt1"/>
                </a:solidFill>
              </a:rPr>
              <a:t>: Students will be able to explain the causes, key events, and consequences of major transformations in American history (such as the American Revolution, Civil War, Progressive Era, Great Depression, and Civil Rights Movement), demonstrating understanding of how these events connect to larger historical patterns.</a:t>
            </a:r>
            <a:endParaRPr sz="1000">
              <a:solidFill>
                <a:schemeClr val="lt1"/>
              </a:solidFill>
            </a:endParaRPr>
          </a:p>
          <a:p>
            <a:pPr marL="0" lvl="0" indent="0" algn="l" rtl="0">
              <a:spcBef>
                <a:spcPts val="0"/>
              </a:spcBef>
              <a:spcAft>
                <a:spcPts val="0"/>
              </a:spcAft>
              <a:buNone/>
            </a:pPr>
            <a:endParaRPr sz="1000">
              <a:solidFill>
                <a:schemeClr val="lt1"/>
              </a:solidFill>
            </a:endParaRPr>
          </a:p>
          <a:p>
            <a:pPr marL="457200" lvl="0" indent="-292100" algn="l" rtl="0">
              <a:spcBef>
                <a:spcPts val="0"/>
              </a:spcBef>
              <a:spcAft>
                <a:spcPts val="0"/>
              </a:spcAft>
              <a:buClr>
                <a:schemeClr val="lt1"/>
              </a:buClr>
              <a:buSzPts val="1000"/>
              <a:buAutoNum type="arabicPeriod"/>
            </a:pPr>
            <a:r>
              <a:rPr lang="en" sz="1000" b="1">
                <a:solidFill>
                  <a:schemeClr val="lt1"/>
                </a:solidFill>
              </a:rPr>
              <a:t>Evaluate Historical Interpretations</a:t>
            </a:r>
            <a:r>
              <a:rPr lang="en" sz="1000">
                <a:solidFill>
                  <a:schemeClr val="lt1"/>
                </a:solidFill>
              </a:rPr>
              <a:t>: Students will be able to compare and evaluate competing historical interpretations of significant events or periods in American history, recognizing how historiography evolves and how historical narratives are shaped by the time in which they are written.</a:t>
            </a:r>
            <a:endParaRPr sz="1200">
              <a:solidFill>
                <a:schemeClr val="lt1"/>
              </a:solidFill>
            </a:endParaRPr>
          </a:p>
          <a:p>
            <a:pPr marL="0" lvl="0" indent="0" algn="l" rtl="0">
              <a:spcBef>
                <a:spcPts val="0"/>
              </a:spcBef>
              <a:spcAft>
                <a:spcPts val="0"/>
              </a:spcAft>
              <a:buNone/>
            </a:pPr>
            <a:endParaRPr sz="1200">
              <a:solidFill>
                <a:schemeClr val="lt1"/>
              </a:solidFill>
            </a:endParaRPr>
          </a:p>
          <a:p>
            <a:pPr marL="0" lvl="0" indent="0" algn="l" rtl="0">
              <a:spcBef>
                <a:spcPts val="0"/>
              </a:spcBef>
              <a:spcAft>
                <a:spcPts val="0"/>
              </a:spcAft>
              <a:buNone/>
            </a:pPr>
            <a:r>
              <a:rPr lang="en" sz="1200">
                <a:solidFill>
                  <a:schemeClr val="lt1"/>
                </a:solidFill>
              </a:rPr>
              <a:t>For each learning objective, create:</a:t>
            </a:r>
            <a:endParaRPr sz="1200">
              <a:solidFill>
                <a:schemeClr val="lt1"/>
              </a:solidFill>
            </a:endParaRPr>
          </a:p>
          <a:p>
            <a:pPr marL="0" lvl="0" indent="0" algn="l" rtl="0">
              <a:spcBef>
                <a:spcPts val="0"/>
              </a:spcBef>
              <a:spcAft>
                <a:spcPts val="0"/>
              </a:spcAft>
              <a:buNone/>
            </a:pPr>
            <a:r>
              <a:rPr lang="en" sz="1200">
                <a:solidFill>
                  <a:schemeClr val="lt1"/>
                </a:solidFill>
              </a:rPr>
              <a:t>- 3 questions that directly assess mastery of this objective</a:t>
            </a:r>
            <a:endParaRPr sz="1200">
              <a:solidFill>
                <a:schemeClr val="lt1"/>
              </a:solidFill>
            </a:endParaRPr>
          </a:p>
          <a:p>
            <a:pPr marL="0" lvl="0" indent="0" algn="l" rtl="0">
              <a:spcBef>
                <a:spcPts val="0"/>
              </a:spcBef>
              <a:spcAft>
                <a:spcPts val="0"/>
              </a:spcAft>
              <a:buNone/>
            </a:pPr>
            <a:r>
              <a:rPr lang="en" sz="1200">
                <a:solidFill>
                  <a:schemeClr val="lt1"/>
                </a:solidFill>
              </a:rPr>
              <a:t>- Vary question types and difficulty levels</a:t>
            </a:r>
            <a:endParaRPr sz="1200">
              <a:solidFill>
                <a:schemeClr val="lt1"/>
              </a:solidFill>
            </a:endParaRPr>
          </a:p>
          <a:p>
            <a:pPr marL="0" lvl="0" indent="0" algn="l" rtl="0">
              <a:spcBef>
                <a:spcPts val="0"/>
              </a:spcBef>
              <a:spcAft>
                <a:spcPts val="0"/>
              </a:spcAft>
              <a:buNone/>
            </a:pPr>
            <a:r>
              <a:rPr lang="en" sz="1200">
                <a:solidFill>
                  <a:schemeClr val="lt1"/>
                </a:solidFill>
              </a:rPr>
              <a:t>- Indicate how each question maps to the objective</a:t>
            </a:r>
            <a:endParaRPr sz="1200">
              <a:solidFill>
                <a:schemeClr val="lt1"/>
              </a:solidFill>
            </a:endParaRPr>
          </a:p>
          <a:p>
            <a:pPr marL="0" lvl="0" indent="0" algn="l" rtl="0">
              <a:spcBef>
                <a:spcPts val="0"/>
              </a:spcBef>
              <a:spcAft>
                <a:spcPts val="0"/>
              </a:spcAft>
              <a:buNone/>
            </a:pPr>
            <a:r>
              <a:rPr lang="en" sz="1200">
                <a:solidFill>
                  <a:schemeClr val="lt1"/>
                </a:solidFill>
              </a:rPr>
              <a:t>- Provide grading criteria that aligns with the objective's importance</a:t>
            </a:r>
            <a:endParaRPr sz="1200">
              <a:solidFill>
                <a:schemeClr val="lt1"/>
              </a:solidFill>
            </a:endParaRPr>
          </a:p>
          <a:p>
            <a:pPr marL="0" lvl="0" indent="0" algn="l" rtl="0">
              <a:spcBef>
                <a:spcPts val="0"/>
              </a:spcBef>
              <a:spcAft>
                <a:spcPts val="0"/>
              </a:spcAft>
              <a:buNone/>
            </a:pPr>
            <a:endParaRPr sz="1200">
              <a:solidFill>
                <a:schemeClr val="lt1"/>
              </a:solidFill>
            </a:endParaRPr>
          </a:p>
        </p:txBody>
      </p:sp>
      <p:sp>
        <p:nvSpPr>
          <p:cNvPr id="1926" name="Google Shape;1926;p192"/>
          <p:cNvSpPr txBox="1"/>
          <p:nvPr/>
        </p:nvSpPr>
        <p:spPr>
          <a:xfrm>
            <a:off x="4642500" y="0"/>
            <a:ext cx="2135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Prompt:</a:t>
            </a:r>
            <a:endParaRPr sz="2100" b="1">
              <a:solidFill>
                <a:schemeClr val="lt1"/>
              </a:solidFill>
            </a:endParaRPr>
          </a:p>
        </p:txBody>
      </p:sp>
      <p:sp>
        <p:nvSpPr>
          <p:cNvPr id="1927" name="Google Shape;1927;p192"/>
          <p:cNvSpPr txBox="1"/>
          <p:nvPr/>
        </p:nvSpPr>
        <p:spPr>
          <a:xfrm>
            <a:off x="241050" y="1039500"/>
            <a:ext cx="40953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2"/>
              </a:buClr>
              <a:buSzPts val="1400"/>
              <a:buChar char="●"/>
            </a:pPr>
            <a:r>
              <a:rPr lang="en">
                <a:solidFill>
                  <a:schemeClr val="lt2"/>
                </a:solidFill>
              </a:rPr>
              <a:t>Basic Question Bank Generation </a:t>
            </a:r>
            <a:endParaRPr>
              <a:solidFill>
                <a:schemeClr val="lt2"/>
              </a:solidFill>
            </a:endParaRPr>
          </a:p>
          <a:p>
            <a:pPr marL="457200" lvl="0" indent="0" algn="l" rtl="0">
              <a:spcBef>
                <a:spcPts val="0"/>
              </a:spcBef>
              <a:spcAft>
                <a:spcPts val="0"/>
              </a:spcAft>
              <a:buNone/>
            </a:pPr>
            <a:endParaRPr/>
          </a:p>
          <a:p>
            <a:pPr marL="457200" lvl="0" indent="-317500" algn="l" rtl="0">
              <a:spcBef>
                <a:spcPts val="0"/>
              </a:spcBef>
              <a:spcAft>
                <a:spcPts val="0"/>
              </a:spcAft>
              <a:buClr>
                <a:schemeClr val="lt2"/>
              </a:buClr>
              <a:buSzPts val="1400"/>
              <a:buChar char="●"/>
            </a:pPr>
            <a:r>
              <a:rPr lang="en">
                <a:solidFill>
                  <a:schemeClr val="lt2"/>
                </a:solidFill>
              </a:rPr>
              <a:t>Subject-Specific Adaptation </a:t>
            </a:r>
            <a:endParaRPr>
              <a:solidFill>
                <a:schemeClr val="lt2"/>
              </a:solidFill>
            </a:endParaRPr>
          </a:p>
          <a:p>
            <a:pPr marL="457200" lvl="0" indent="0" algn="l" rtl="0">
              <a:spcBef>
                <a:spcPts val="0"/>
              </a:spcBef>
              <a:spcAft>
                <a:spcPts val="0"/>
              </a:spcAft>
              <a:buNone/>
            </a:pPr>
            <a:endParaRPr/>
          </a:p>
          <a:p>
            <a:pPr marL="457200" lvl="0" indent="-317500" algn="l" rtl="0">
              <a:spcBef>
                <a:spcPts val="0"/>
              </a:spcBef>
              <a:spcAft>
                <a:spcPts val="0"/>
              </a:spcAft>
              <a:buClr>
                <a:schemeClr val="lt2"/>
              </a:buClr>
              <a:buSzPts val="1400"/>
              <a:buChar char="●"/>
            </a:pPr>
            <a:r>
              <a:rPr lang="en">
                <a:solidFill>
                  <a:schemeClr val="lt2"/>
                </a:solidFill>
              </a:rPr>
              <a:t>Customized Difficulty Distribution </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lt2"/>
              </a:buClr>
              <a:buSzPts val="1400"/>
              <a:buChar char="●"/>
            </a:pPr>
            <a:r>
              <a:rPr lang="en">
                <a:solidFill>
                  <a:schemeClr val="lt2"/>
                </a:solidFill>
              </a:rPr>
              <a:t>Question Refinement </a:t>
            </a:r>
            <a:endParaRPr>
              <a:solidFill>
                <a:schemeClr val="lt2"/>
              </a:solidFill>
            </a:endParaRPr>
          </a:p>
          <a:p>
            <a:pPr marL="457200" lvl="0" indent="0" algn="l" rtl="0">
              <a:spcBef>
                <a:spcPts val="0"/>
              </a:spcBef>
              <a:spcAft>
                <a:spcPts val="0"/>
              </a:spcAft>
              <a:buNone/>
            </a:pPr>
            <a:endParaRPr>
              <a:solidFill>
                <a:schemeClr val="lt2"/>
              </a:solidFill>
            </a:endParaRPr>
          </a:p>
          <a:p>
            <a:pPr marL="457200" lvl="0" indent="-317500" algn="l" rtl="0">
              <a:spcBef>
                <a:spcPts val="0"/>
              </a:spcBef>
              <a:spcAft>
                <a:spcPts val="0"/>
              </a:spcAft>
              <a:buClr>
                <a:schemeClr val="dk2"/>
              </a:buClr>
              <a:buSzPts val="1400"/>
              <a:buChar char="●"/>
            </a:pPr>
            <a:r>
              <a:rPr lang="en" b="1">
                <a:solidFill>
                  <a:schemeClr val="dk2"/>
                </a:solidFill>
              </a:rPr>
              <a:t>Learning Objective Alignment </a:t>
            </a:r>
            <a:endParaRPr b="1">
              <a:solidFill>
                <a:schemeClr val="dk2"/>
              </a:solidFill>
            </a:endParaRPr>
          </a:p>
        </p:txBody>
      </p:sp>
      <p:pic>
        <p:nvPicPr>
          <p:cNvPr id="1928" name="Google Shape;1928;p192"/>
          <p:cNvPicPr preferRelativeResize="0"/>
          <p:nvPr/>
        </p:nvPicPr>
        <p:blipFill>
          <a:blip r:embed="rId3">
            <a:alphaModFix/>
          </a:blip>
          <a:stretch>
            <a:fillRect/>
          </a:stretch>
        </p:blipFill>
        <p:spPr>
          <a:xfrm>
            <a:off x="988363" y="3163500"/>
            <a:ext cx="2400274" cy="180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21"/>
          <p:cNvSpPr txBox="1">
            <a:spLocks noGrp="1"/>
          </p:cNvSpPr>
          <p:nvPr>
            <p:ph type="title"/>
          </p:nvPr>
        </p:nvSpPr>
        <p:spPr>
          <a:xfrm>
            <a:off x="348313" y="30930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Adjunct Professor</a:t>
            </a:r>
            <a:endParaRPr/>
          </a:p>
        </p:txBody>
      </p:sp>
      <p:sp>
        <p:nvSpPr>
          <p:cNvPr id="1069" name="Google Shape;1069;p121"/>
          <p:cNvSpPr txBox="1">
            <a:spLocks noGrp="1"/>
          </p:cNvSpPr>
          <p:nvPr>
            <p:ph type="title" idx="19"/>
          </p:nvPr>
        </p:nvSpPr>
        <p:spPr>
          <a:xfrm>
            <a:off x="230900" y="454775"/>
            <a:ext cx="44064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Jim DeTerra</a:t>
            </a:r>
            <a:endParaRPr/>
          </a:p>
        </p:txBody>
      </p:sp>
      <p:grpSp>
        <p:nvGrpSpPr>
          <p:cNvPr id="1070" name="Google Shape;1070;p121"/>
          <p:cNvGrpSpPr/>
          <p:nvPr/>
        </p:nvGrpSpPr>
        <p:grpSpPr>
          <a:xfrm>
            <a:off x="227875" y="223475"/>
            <a:ext cx="1214400" cy="170400"/>
            <a:chOff x="304025" y="203375"/>
            <a:chExt cx="1214400" cy="170400"/>
          </a:xfrm>
        </p:grpSpPr>
        <p:sp>
          <p:nvSpPr>
            <p:cNvPr id="1071" name="Google Shape;1071;p121"/>
            <p:cNvSpPr/>
            <p:nvPr/>
          </p:nvSpPr>
          <p:spPr>
            <a:xfrm>
              <a:off x="304025" y="2036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dk1"/>
                  </a:solidFill>
                  <a:latin typeface="Space Grotesk"/>
                  <a:ea typeface="Space Grotesk"/>
                  <a:cs typeface="Space Grotesk"/>
                  <a:sym typeface="Space Grotesk"/>
                </a:rPr>
                <a:t>Introduction</a:t>
              </a:r>
              <a:endParaRPr sz="800">
                <a:solidFill>
                  <a:schemeClr val="dk1"/>
                </a:solidFill>
                <a:latin typeface="Space Grotesk"/>
                <a:ea typeface="Space Grotesk"/>
                <a:cs typeface="Space Grotesk"/>
                <a:sym typeface="Space Grotesk"/>
              </a:endParaRPr>
            </a:p>
          </p:txBody>
        </p:sp>
        <p:cxnSp>
          <p:nvCxnSpPr>
            <p:cNvPr id="1072" name="Google Shape;1072;p121"/>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1073" name="Google Shape;1073;p121"/>
          <p:cNvSpPr txBox="1">
            <a:spLocks noGrp="1"/>
          </p:cNvSpPr>
          <p:nvPr>
            <p:ph type="sldNum" idx="12"/>
          </p:nvPr>
        </p:nvSpPr>
        <p:spPr>
          <a:xfrm>
            <a:off x="1105675" y="223000"/>
            <a:ext cx="336600" cy="170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chemeClr val="dk1"/>
                </a:solidFill>
                <a:latin typeface="Space Grotesk"/>
                <a:ea typeface="Space Grotesk"/>
                <a:cs typeface="Space Grotesk"/>
                <a:sym typeface="Space Grotesk"/>
              </a:rPr>
              <a:t>8</a:t>
            </a:fld>
            <a:endParaRPr sz="800">
              <a:solidFill>
                <a:schemeClr val="dk1"/>
              </a:solidFill>
              <a:latin typeface="Space Grotesk"/>
              <a:ea typeface="Space Grotesk"/>
              <a:cs typeface="Space Grotesk"/>
              <a:sym typeface="Space Grotesk"/>
            </a:endParaRPr>
          </a:p>
        </p:txBody>
      </p:sp>
      <p:cxnSp>
        <p:nvCxnSpPr>
          <p:cNvPr id="1074" name="Google Shape;1074;p121"/>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1075" name="Google Shape;1075;p121"/>
          <p:cNvPicPr preferRelativeResize="0"/>
          <p:nvPr/>
        </p:nvPicPr>
        <p:blipFill>
          <a:blip r:embed="rId3">
            <a:alphaModFix/>
          </a:blip>
          <a:stretch>
            <a:fillRect/>
          </a:stretch>
        </p:blipFill>
        <p:spPr>
          <a:xfrm>
            <a:off x="540938" y="1070363"/>
            <a:ext cx="2015575" cy="2060299"/>
          </a:xfrm>
          <a:prstGeom prst="rect">
            <a:avLst/>
          </a:prstGeom>
          <a:noFill/>
          <a:ln>
            <a:noFill/>
          </a:ln>
          <a:effectLst>
            <a:outerShdw blurRad="57150" dist="19050" dir="5400000" algn="bl" rotWithShape="0">
              <a:srgbClr val="000000">
                <a:alpha val="50000"/>
              </a:srgbClr>
            </a:outerShdw>
          </a:effectLst>
        </p:spPr>
      </p:pic>
      <p:sp>
        <p:nvSpPr>
          <p:cNvPr id="1076" name="Google Shape;1076;p121"/>
          <p:cNvSpPr txBox="1">
            <a:spLocks noGrp="1"/>
          </p:cNvSpPr>
          <p:nvPr>
            <p:ph type="body" idx="15"/>
          </p:nvPr>
        </p:nvSpPr>
        <p:spPr>
          <a:xfrm>
            <a:off x="348325" y="3418500"/>
            <a:ext cx="2279400" cy="573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BA Music Education,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MS Computer Science,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Master Beekeeper, Cornell University</a:t>
            </a:r>
            <a:endParaRPr>
              <a:latin typeface="Space Grotesk Medium"/>
              <a:ea typeface="Space Grotesk Medium"/>
              <a:cs typeface="Space Grotesk Medium"/>
              <a:sym typeface="Space Grotesk Medium"/>
            </a:endParaRPr>
          </a:p>
        </p:txBody>
      </p:sp>
      <p:sp>
        <p:nvSpPr>
          <p:cNvPr id="1077" name="Google Shape;1077;p121"/>
          <p:cNvSpPr txBox="1">
            <a:spLocks noGrp="1"/>
          </p:cNvSpPr>
          <p:nvPr>
            <p:ph type="title"/>
          </p:nvPr>
        </p:nvSpPr>
        <p:spPr>
          <a:xfrm>
            <a:off x="6513825" y="750350"/>
            <a:ext cx="24873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900" i="1">
                <a:solidFill>
                  <a:srgbClr val="3C78D8"/>
                </a:solidFill>
              </a:rPr>
              <a:t>https://jdeterra.com/AIFacultySite</a:t>
            </a:r>
            <a:endParaRPr sz="900" i="1">
              <a:solidFill>
                <a:srgbClr val="3C78D8"/>
              </a:solidFill>
            </a:endParaRPr>
          </a:p>
        </p:txBody>
      </p:sp>
      <p:sp>
        <p:nvSpPr>
          <p:cNvPr id="1078" name="Google Shape;1078;p121"/>
          <p:cNvSpPr txBox="1"/>
          <p:nvPr/>
        </p:nvSpPr>
        <p:spPr>
          <a:xfrm>
            <a:off x="348325" y="3823350"/>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solidFill>
                  <a:schemeClr val="dk2"/>
                </a:solidFill>
                <a:latin typeface="Space Grotesk Medium"/>
                <a:ea typeface="Space Grotesk Medium"/>
                <a:cs typeface="Space Grotesk Medium"/>
                <a:sym typeface="Space Grotesk Medium"/>
              </a:rPr>
              <a:t>PhD Artificial Intelligence, MSU  </a:t>
            </a:r>
            <a:r>
              <a:rPr lang="en" sz="800" b="1" i="1">
                <a:solidFill>
                  <a:schemeClr val="accent5"/>
                </a:solidFill>
                <a:latin typeface="Space Grotesk"/>
                <a:ea typeface="Space Grotesk"/>
                <a:cs typeface="Space Grotesk"/>
                <a:sym typeface="Space Grotesk"/>
              </a:rPr>
              <a:t>In Progress</a:t>
            </a:r>
            <a:endParaRPr b="1" i="1">
              <a:solidFill>
                <a:schemeClr val="accent5"/>
              </a:solidFill>
            </a:endParaRPr>
          </a:p>
        </p:txBody>
      </p:sp>
      <p:pic>
        <p:nvPicPr>
          <p:cNvPr id="1079" name="Google Shape;1079;p121"/>
          <p:cNvPicPr preferRelativeResize="0"/>
          <p:nvPr/>
        </p:nvPicPr>
        <p:blipFill>
          <a:blip r:embed="rId4">
            <a:alphaModFix/>
          </a:blip>
          <a:stretch>
            <a:fillRect/>
          </a:stretch>
        </p:blipFill>
        <p:spPr>
          <a:xfrm>
            <a:off x="3086100" y="85725"/>
            <a:ext cx="5989775" cy="742950"/>
          </a:xfrm>
          <a:prstGeom prst="rect">
            <a:avLst/>
          </a:prstGeom>
          <a:noFill/>
          <a:ln>
            <a:noFill/>
          </a:ln>
          <a:effectLst>
            <a:outerShdw blurRad="57150" dist="19050" dir="5400000" algn="bl" rotWithShape="0">
              <a:srgbClr val="000000">
                <a:alpha val="50000"/>
              </a:srgbClr>
            </a:outerShdw>
          </a:effectLst>
        </p:spPr>
      </p:pic>
      <p:pic>
        <p:nvPicPr>
          <p:cNvPr id="1080" name="Google Shape;1080;p121"/>
          <p:cNvPicPr preferRelativeResize="0"/>
          <p:nvPr/>
        </p:nvPicPr>
        <p:blipFill>
          <a:blip r:embed="rId5">
            <a:alphaModFix/>
          </a:blip>
          <a:stretch>
            <a:fillRect/>
          </a:stretch>
        </p:blipFill>
        <p:spPr>
          <a:xfrm>
            <a:off x="4023375" y="1569024"/>
            <a:ext cx="1866900" cy="438150"/>
          </a:xfrm>
          <a:prstGeom prst="rect">
            <a:avLst/>
          </a:prstGeom>
          <a:noFill/>
          <a:ln>
            <a:noFill/>
          </a:ln>
          <a:effectLst>
            <a:outerShdw blurRad="57150" dist="19050" dir="5400000" algn="bl" rotWithShape="0">
              <a:srgbClr val="000000">
                <a:alpha val="50000"/>
              </a:srgbClr>
            </a:outerShdw>
          </a:effectLst>
        </p:spPr>
      </p:pic>
      <p:pic>
        <p:nvPicPr>
          <p:cNvPr id="1081" name="Google Shape;1081;p121"/>
          <p:cNvPicPr preferRelativeResize="0"/>
          <p:nvPr/>
        </p:nvPicPr>
        <p:blipFill>
          <a:blip r:embed="rId6">
            <a:alphaModFix/>
          </a:blip>
          <a:stretch>
            <a:fillRect/>
          </a:stretch>
        </p:blipFill>
        <p:spPr>
          <a:xfrm>
            <a:off x="6030488" y="1637512"/>
            <a:ext cx="1495425" cy="428625"/>
          </a:xfrm>
          <a:prstGeom prst="rect">
            <a:avLst/>
          </a:prstGeom>
          <a:noFill/>
          <a:ln>
            <a:noFill/>
          </a:ln>
          <a:effectLst>
            <a:outerShdw blurRad="57150" dist="19050" dir="5400000" algn="bl" rotWithShape="0">
              <a:srgbClr val="000000">
                <a:alpha val="50000"/>
              </a:srgbClr>
            </a:outerShdw>
          </a:effectLst>
        </p:spPr>
      </p:pic>
      <p:pic>
        <p:nvPicPr>
          <p:cNvPr id="1082" name="Google Shape;1082;p121"/>
          <p:cNvPicPr preferRelativeResize="0"/>
          <p:nvPr/>
        </p:nvPicPr>
        <p:blipFill>
          <a:blip r:embed="rId7">
            <a:alphaModFix/>
          </a:blip>
          <a:stretch>
            <a:fillRect/>
          </a:stretch>
        </p:blipFill>
        <p:spPr>
          <a:xfrm>
            <a:off x="5768538" y="1308913"/>
            <a:ext cx="1009650" cy="419100"/>
          </a:xfrm>
          <a:prstGeom prst="rect">
            <a:avLst/>
          </a:prstGeom>
          <a:noFill/>
          <a:ln>
            <a:noFill/>
          </a:ln>
          <a:effectLst>
            <a:outerShdw blurRad="57150" dist="19050" dir="5400000" algn="bl" rotWithShape="0">
              <a:srgbClr val="000000">
                <a:alpha val="50000"/>
              </a:srgbClr>
            </a:outerShdw>
          </a:effectLst>
        </p:spPr>
      </p:pic>
      <p:pic>
        <p:nvPicPr>
          <p:cNvPr id="1083" name="Google Shape;1083;p121"/>
          <p:cNvPicPr preferRelativeResize="0"/>
          <p:nvPr/>
        </p:nvPicPr>
        <p:blipFill>
          <a:blip r:embed="rId8">
            <a:alphaModFix/>
          </a:blip>
          <a:stretch>
            <a:fillRect/>
          </a:stretch>
        </p:blipFill>
        <p:spPr>
          <a:xfrm>
            <a:off x="2959025" y="897275"/>
            <a:ext cx="1106632" cy="428625"/>
          </a:xfrm>
          <a:prstGeom prst="rect">
            <a:avLst/>
          </a:prstGeom>
          <a:noFill/>
          <a:ln>
            <a:noFill/>
          </a:ln>
          <a:effectLst>
            <a:outerShdw blurRad="57150" dist="19050" dir="5400000" algn="bl" rotWithShape="0">
              <a:srgbClr val="000000">
                <a:alpha val="50000"/>
              </a:srgbClr>
            </a:outerShdw>
          </a:effectLst>
        </p:spPr>
      </p:pic>
      <p:pic>
        <p:nvPicPr>
          <p:cNvPr id="1084" name="Google Shape;1084;p121"/>
          <p:cNvPicPr preferRelativeResize="0"/>
          <p:nvPr/>
        </p:nvPicPr>
        <p:blipFill>
          <a:blip r:embed="rId9">
            <a:alphaModFix/>
          </a:blip>
          <a:stretch>
            <a:fillRect/>
          </a:stretch>
        </p:blipFill>
        <p:spPr>
          <a:xfrm>
            <a:off x="2916762" y="2075063"/>
            <a:ext cx="1974875" cy="1633075"/>
          </a:xfrm>
          <a:prstGeom prst="rect">
            <a:avLst/>
          </a:prstGeom>
          <a:noFill/>
          <a:ln>
            <a:noFill/>
          </a:ln>
          <a:effectLst>
            <a:outerShdw blurRad="57150" dist="19050" dir="5400000" algn="bl" rotWithShape="0">
              <a:srgbClr val="000000">
                <a:alpha val="50000"/>
              </a:srgbClr>
            </a:outerShdw>
          </a:effectLst>
        </p:spPr>
      </p:pic>
      <p:pic>
        <p:nvPicPr>
          <p:cNvPr id="1085" name="Google Shape;1085;p121"/>
          <p:cNvPicPr preferRelativeResize="0"/>
          <p:nvPr/>
        </p:nvPicPr>
        <p:blipFill>
          <a:blip r:embed="rId10">
            <a:alphaModFix/>
          </a:blip>
          <a:stretch>
            <a:fillRect/>
          </a:stretch>
        </p:blipFill>
        <p:spPr>
          <a:xfrm>
            <a:off x="3205625" y="1190550"/>
            <a:ext cx="1875815" cy="442500"/>
          </a:xfrm>
          <a:prstGeom prst="rect">
            <a:avLst/>
          </a:prstGeom>
          <a:noFill/>
          <a:ln>
            <a:noFill/>
          </a:ln>
          <a:effectLst>
            <a:outerShdw blurRad="57150" dist="19050" dir="5400000" algn="bl" rotWithShape="0">
              <a:srgbClr val="000000">
                <a:alpha val="50000"/>
              </a:srgbClr>
            </a:outerShdw>
          </a:effectLst>
        </p:spPr>
      </p:pic>
      <p:pic>
        <p:nvPicPr>
          <p:cNvPr id="1086" name="Google Shape;1086;p121"/>
          <p:cNvPicPr preferRelativeResize="0"/>
          <p:nvPr/>
        </p:nvPicPr>
        <p:blipFill>
          <a:blip r:embed="rId11">
            <a:alphaModFix/>
          </a:blip>
          <a:stretch>
            <a:fillRect/>
          </a:stretch>
        </p:blipFill>
        <p:spPr>
          <a:xfrm>
            <a:off x="4976838" y="984537"/>
            <a:ext cx="1571625" cy="428625"/>
          </a:xfrm>
          <a:prstGeom prst="rect">
            <a:avLst/>
          </a:prstGeom>
          <a:noFill/>
          <a:ln>
            <a:noFill/>
          </a:ln>
          <a:effectLst>
            <a:outerShdw blurRad="57150" dist="19050" dir="5400000" algn="bl" rotWithShape="0">
              <a:srgbClr val="000000">
                <a:alpha val="50000"/>
              </a:srgbClr>
            </a:outerShdw>
          </a:effectLst>
        </p:spPr>
      </p:pic>
      <p:pic>
        <p:nvPicPr>
          <p:cNvPr id="1087" name="Google Shape;1087;p121"/>
          <p:cNvPicPr preferRelativeResize="0"/>
          <p:nvPr/>
        </p:nvPicPr>
        <p:blipFill>
          <a:blip r:embed="rId12">
            <a:alphaModFix/>
          </a:blip>
          <a:stretch>
            <a:fillRect/>
          </a:stretch>
        </p:blipFill>
        <p:spPr>
          <a:xfrm>
            <a:off x="7002163" y="1197487"/>
            <a:ext cx="981075" cy="428625"/>
          </a:xfrm>
          <a:prstGeom prst="rect">
            <a:avLst/>
          </a:prstGeom>
          <a:noFill/>
          <a:ln>
            <a:noFill/>
          </a:ln>
          <a:effectLst>
            <a:outerShdw blurRad="57150" dist="19050" dir="5400000" algn="bl" rotWithShape="0">
              <a:srgbClr val="000000">
                <a:alpha val="50000"/>
              </a:srgbClr>
            </a:outerShdw>
          </a:effectLst>
        </p:spPr>
      </p:pic>
      <p:pic>
        <p:nvPicPr>
          <p:cNvPr id="1088" name="Google Shape;1088;p121"/>
          <p:cNvPicPr preferRelativeResize="0"/>
          <p:nvPr/>
        </p:nvPicPr>
        <p:blipFill>
          <a:blip r:embed="rId13">
            <a:alphaModFix/>
          </a:blip>
          <a:stretch>
            <a:fillRect/>
          </a:stretch>
        </p:blipFill>
        <p:spPr>
          <a:xfrm>
            <a:off x="4637300" y="2290475"/>
            <a:ext cx="2055650" cy="1701625"/>
          </a:xfrm>
          <a:prstGeom prst="rect">
            <a:avLst/>
          </a:prstGeom>
          <a:noFill/>
          <a:ln>
            <a:noFill/>
          </a:ln>
          <a:effectLst>
            <a:outerShdw blurRad="57150" dist="19050" dir="5400000" algn="bl" rotWithShape="0">
              <a:srgbClr val="000000">
                <a:alpha val="50000"/>
              </a:srgbClr>
            </a:outerShdw>
          </a:effectLst>
        </p:spPr>
      </p:pic>
      <p:pic>
        <p:nvPicPr>
          <p:cNvPr id="1089" name="Google Shape;1089;p121"/>
          <p:cNvPicPr preferRelativeResize="0"/>
          <p:nvPr/>
        </p:nvPicPr>
        <p:blipFill>
          <a:blip r:embed="rId14">
            <a:alphaModFix/>
          </a:blip>
          <a:stretch>
            <a:fillRect/>
          </a:stretch>
        </p:blipFill>
        <p:spPr>
          <a:xfrm>
            <a:off x="6599900" y="2208250"/>
            <a:ext cx="2079761" cy="1701625"/>
          </a:xfrm>
          <a:prstGeom prst="rect">
            <a:avLst/>
          </a:prstGeom>
          <a:noFill/>
          <a:ln>
            <a:noFill/>
          </a:ln>
          <a:effectLst>
            <a:outerShdw blurRad="57150" dist="19050" dir="5400000" algn="bl" rotWithShape="0">
              <a:srgbClr val="000000">
                <a:alpha val="50000"/>
              </a:srgbClr>
            </a:outerShdw>
          </a:effectLst>
        </p:spPr>
      </p:pic>
      <p:pic>
        <p:nvPicPr>
          <p:cNvPr id="1090" name="Google Shape;1090;p121"/>
          <p:cNvPicPr preferRelativeResize="0"/>
          <p:nvPr/>
        </p:nvPicPr>
        <p:blipFill>
          <a:blip r:embed="rId15">
            <a:alphaModFix/>
          </a:blip>
          <a:stretch>
            <a:fillRect/>
          </a:stretch>
        </p:blipFill>
        <p:spPr>
          <a:xfrm>
            <a:off x="3034888" y="3418500"/>
            <a:ext cx="1978261" cy="1633050"/>
          </a:xfrm>
          <a:prstGeom prst="rect">
            <a:avLst/>
          </a:prstGeom>
          <a:noFill/>
          <a:ln>
            <a:noFill/>
          </a:ln>
          <a:effectLst>
            <a:outerShdw blurRad="57150" dist="19050" dir="5400000" algn="bl" rotWithShape="0">
              <a:srgbClr val="000000">
                <a:alpha val="50000"/>
              </a:srgbClr>
            </a:outerShdw>
          </a:effectLst>
        </p:spPr>
      </p:pic>
      <p:pic>
        <p:nvPicPr>
          <p:cNvPr id="1091" name="Google Shape;1091;p121"/>
          <p:cNvPicPr preferRelativeResize="0"/>
          <p:nvPr/>
        </p:nvPicPr>
        <p:blipFill>
          <a:blip r:embed="rId16">
            <a:alphaModFix/>
          </a:blip>
          <a:stretch>
            <a:fillRect/>
          </a:stretch>
        </p:blipFill>
        <p:spPr>
          <a:xfrm>
            <a:off x="4444050" y="3637788"/>
            <a:ext cx="1965100" cy="1628525"/>
          </a:xfrm>
          <a:prstGeom prst="rect">
            <a:avLst/>
          </a:prstGeom>
          <a:noFill/>
          <a:ln>
            <a:noFill/>
          </a:ln>
          <a:effectLst>
            <a:outerShdw blurRad="57150" dist="19050" dir="5400000" algn="bl" rotWithShape="0">
              <a:srgbClr val="000000">
                <a:alpha val="50000"/>
              </a:srgbClr>
            </a:outerShdw>
          </a:effectLst>
        </p:spPr>
      </p:pic>
      <p:pic>
        <p:nvPicPr>
          <p:cNvPr id="1092" name="Google Shape;1092;p121"/>
          <p:cNvPicPr preferRelativeResize="0"/>
          <p:nvPr/>
        </p:nvPicPr>
        <p:blipFill>
          <a:blip r:embed="rId17">
            <a:alphaModFix/>
          </a:blip>
          <a:stretch>
            <a:fillRect/>
          </a:stretch>
        </p:blipFill>
        <p:spPr>
          <a:xfrm>
            <a:off x="6122200" y="3535519"/>
            <a:ext cx="1965100" cy="1628531"/>
          </a:xfrm>
          <a:prstGeom prst="rect">
            <a:avLst/>
          </a:prstGeom>
          <a:noFill/>
          <a:ln>
            <a:noFill/>
          </a:ln>
          <a:effectLst>
            <a:outerShdw blurRad="57150" dist="19050" dir="5400000" algn="bl" rotWithShape="0">
              <a:srgbClr val="000000">
                <a:alpha val="50000"/>
              </a:srgbClr>
            </a:outerShdw>
          </a:effectLst>
        </p:spPr>
      </p:pic>
      <p:sp>
        <p:nvSpPr>
          <p:cNvPr id="1093" name="Google Shape;1093;p121"/>
          <p:cNvSpPr txBox="1">
            <a:spLocks noGrp="1"/>
          </p:cNvSpPr>
          <p:nvPr>
            <p:ph type="title"/>
          </p:nvPr>
        </p:nvSpPr>
        <p:spPr>
          <a:xfrm rot="829">
            <a:off x="305085" y="441927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155CC"/>
                </a:solidFill>
              </a:rPr>
              <a:t>jdeterra.com</a:t>
            </a:r>
            <a:endParaRPr>
              <a:solidFill>
                <a:srgbClr val="1155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85"/>
                                        </p:tgtEl>
                                        <p:attrNameLst>
                                          <p:attrName>style.visibility</p:attrName>
                                        </p:attrNameLst>
                                      </p:cBhvr>
                                      <p:to>
                                        <p:strVal val="visible"/>
                                      </p:to>
                                    </p:set>
                                    <p:animEffect transition="in" filter="fade">
                                      <p:cBhvr>
                                        <p:cTn id="10" dur="500"/>
                                        <p:tgtEl>
                                          <p:spTgt spid="108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80"/>
                                        </p:tgtEl>
                                        <p:attrNameLst>
                                          <p:attrName>style.visibility</p:attrName>
                                        </p:attrNameLst>
                                      </p:cBhvr>
                                      <p:to>
                                        <p:strVal val="visible"/>
                                      </p:to>
                                    </p:set>
                                    <p:animEffect transition="in" filter="fade">
                                      <p:cBhvr>
                                        <p:cTn id="14" dur="500"/>
                                        <p:tgtEl>
                                          <p:spTgt spid="108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86"/>
                                        </p:tgtEl>
                                        <p:attrNameLst>
                                          <p:attrName>style.visibility</p:attrName>
                                        </p:attrNameLst>
                                      </p:cBhvr>
                                      <p:to>
                                        <p:strVal val="visible"/>
                                      </p:to>
                                    </p:set>
                                    <p:animEffect transition="in" filter="fade">
                                      <p:cBhvr>
                                        <p:cTn id="18" dur="500"/>
                                        <p:tgtEl>
                                          <p:spTgt spid="108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82"/>
                                        </p:tgtEl>
                                        <p:attrNameLst>
                                          <p:attrName>style.visibility</p:attrName>
                                        </p:attrNameLst>
                                      </p:cBhvr>
                                      <p:to>
                                        <p:strVal val="visible"/>
                                      </p:to>
                                    </p:set>
                                    <p:animEffect transition="in" filter="fade">
                                      <p:cBhvr>
                                        <p:cTn id="22" dur="500"/>
                                        <p:tgtEl>
                                          <p:spTgt spid="108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81"/>
                                        </p:tgtEl>
                                        <p:attrNameLst>
                                          <p:attrName>style.visibility</p:attrName>
                                        </p:attrNameLst>
                                      </p:cBhvr>
                                      <p:to>
                                        <p:strVal val="visible"/>
                                      </p:to>
                                    </p:set>
                                    <p:animEffect transition="in" filter="fade">
                                      <p:cBhvr>
                                        <p:cTn id="26" dur="1000"/>
                                        <p:tgtEl>
                                          <p:spTgt spid="1081"/>
                                        </p:tgtEl>
                                      </p:cBhvr>
                                    </p:animEffect>
                                  </p:childTnLst>
                                </p:cTn>
                              </p:par>
                              <p:par>
                                <p:cTn id="27" presetID="2" presetClass="entr" presetSubtype="4" fill="hold" nodeType="withEffect">
                                  <p:stCondLst>
                                    <p:cond delay="0"/>
                                  </p:stCondLst>
                                  <p:childTnLst>
                                    <p:set>
                                      <p:cBhvr>
                                        <p:cTn id="28" dur="1" fill="hold">
                                          <p:stCondLst>
                                            <p:cond delay="0"/>
                                          </p:stCondLst>
                                        </p:cTn>
                                        <p:tgtEl>
                                          <p:spTgt spid="1084"/>
                                        </p:tgtEl>
                                        <p:attrNameLst>
                                          <p:attrName>style.visibility</p:attrName>
                                        </p:attrNameLst>
                                      </p:cBhvr>
                                      <p:to>
                                        <p:strVal val="visible"/>
                                      </p:to>
                                    </p:set>
                                    <p:anim calcmode="lin" valueType="num">
                                      <p:cBhvr additive="base">
                                        <p:cTn id="29" dur="1000"/>
                                        <p:tgtEl>
                                          <p:spTgt spid="1084"/>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88"/>
                                        </p:tgtEl>
                                        <p:attrNameLst>
                                          <p:attrName>style.visibility</p:attrName>
                                        </p:attrNameLst>
                                      </p:cBhvr>
                                      <p:to>
                                        <p:strVal val="visible"/>
                                      </p:to>
                                    </p:set>
                                    <p:anim calcmode="lin" valueType="num">
                                      <p:cBhvr additive="base">
                                        <p:cTn id="32" dur="1400"/>
                                        <p:tgtEl>
                                          <p:spTgt spid="1088"/>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89"/>
                                        </p:tgtEl>
                                        <p:attrNameLst>
                                          <p:attrName>style.visibility</p:attrName>
                                        </p:attrNameLst>
                                      </p:cBhvr>
                                      <p:to>
                                        <p:strVal val="visible"/>
                                      </p:to>
                                    </p:set>
                                    <p:anim calcmode="lin" valueType="num">
                                      <p:cBhvr additive="base">
                                        <p:cTn id="35" dur="700"/>
                                        <p:tgtEl>
                                          <p:spTgt spid="1089"/>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90"/>
                                        </p:tgtEl>
                                        <p:attrNameLst>
                                          <p:attrName>style.visibility</p:attrName>
                                        </p:attrNameLst>
                                      </p:cBhvr>
                                      <p:to>
                                        <p:strVal val="visible"/>
                                      </p:to>
                                    </p:set>
                                    <p:anim calcmode="lin" valueType="num">
                                      <p:cBhvr additive="base">
                                        <p:cTn id="38" dur="1600"/>
                                        <p:tgtEl>
                                          <p:spTgt spid="1090"/>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91"/>
                                        </p:tgtEl>
                                        <p:attrNameLst>
                                          <p:attrName>style.visibility</p:attrName>
                                        </p:attrNameLst>
                                      </p:cBhvr>
                                      <p:to>
                                        <p:strVal val="visible"/>
                                      </p:to>
                                    </p:set>
                                    <p:anim calcmode="lin" valueType="num">
                                      <p:cBhvr additive="base">
                                        <p:cTn id="41" dur="1200"/>
                                        <p:tgtEl>
                                          <p:spTgt spid="1091"/>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092"/>
                                        </p:tgtEl>
                                        <p:attrNameLst>
                                          <p:attrName>style.visibility</p:attrName>
                                        </p:attrNameLst>
                                      </p:cBhvr>
                                      <p:to>
                                        <p:strVal val="visible"/>
                                      </p:to>
                                    </p:set>
                                    <p:anim calcmode="lin" valueType="num">
                                      <p:cBhvr additive="base">
                                        <p:cTn id="44" dur="800"/>
                                        <p:tgtEl>
                                          <p:spTgt spid="10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193"/>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Rubric Creation with Style Integration</a:t>
            </a:r>
            <a:endParaRPr b="1"/>
          </a:p>
        </p:txBody>
      </p:sp>
      <p:sp>
        <p:nvSpPr>
          <p:cNvPr id="1934" name="Google Shape;1934;p193"/>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194"/>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Rubric Creation  </a:t>
            </a:r>
            <a:endParaRPr/>
          </a:p>
        </p:txBody>
      </p:sp>
      <p:sp>
        <p:nvSpPr>
          <p:cNvPr id="1940" name="Google Shape;1940;p194"/>
          <p:cNvSpPr txBox="1">
            <a:spLocks noGrp="1"/>
          </p:cNvSpPr>
          <p:nvPr>
            <p:ph type="subTitle" idx="1"/>
          </p:nvPr>
        </p:nvSpPr>
        <p:spPr>
          <a:xfrm>
            <a:off x="273575" y="1239800"/>
            <a:ext cx="4045200" cy="32802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latin typeface="Arial"/>
                <a:ea typeface="Arial"/>
                <a:cs typeface="Arial"/>
                <a:sym typeface="Arial"/>
              </a:rPr>
              <a:t>Benefits of AI-Assisted Rubric Creation</a:t>
            </a:r>
            <a:endParaRPr sz="1700" b="1">
              <a:solidFill>
                <a:srgbClr val="000000"/>
              </a:solidFill>
              <a:latin typeface="Arial"/>
              <a:ea typeface="Arial"/>
              <a:cs typeface="Arial"/>
              <a:sym typeface="Arial"/>
            </a:endParaRPr>
          </a:p>
          <a:p>
            <a:pPr marL="457200" lvl="0" indent="-298450" algn="l" rtl="0">
              <a:lnSpc>
                <a:spcPct val="115000"/>
              </a:lnSpc>
              <a:spcBef>
                <a:spcPts val="120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Efficiency</a:t>
            </a:r>
            <a:r>
              <a:rPr lang="en" sz="1100">
                <a:solidFill>
                  <a:srgbClr val="000000"/>
                </a:solidFill>
                <a:latin typeface="Arial"/>
                <a:ea typeface="Arial"/>
                <a:cs typeface="Arial"/>
                <a:sym typeface="Arial"/>
              </a:rPr>
              <a:t>: Generates comprehensive first drafts of rubrics in minutes rather than hours</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Consistency</a:t>
            </a:r>
            <a:r>
              <a:rPr lang="en" sz="1100">
                <a:solidFill>
                  <a:srgbClr val="000000"/>
                </a:solidFill>
                <a:latin typeface="Arial"/>
                <a:ea typeface="Arial"/>
                <a:cs typeface="Arial"/>
                <a:sym typeface="Arial"/>
              </a:rPr>
              <a:t>: Ensures alignment between learning objectives and assessment criteria</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Comprehensiveness</a:t>
            </a:r>
            <a:r>
              <a:rPr lang="en" sz="1100">
                <a:solidFill>
                  <a:srgbClr val="000000"/>
                </a:solidFill>
                <a:latin typeface="Arial"/>
                <a:ea typeface="Arial"/>
                <a:cs typeface="Arial"/>
                <a:sym typeface="Arial"/>
              </a:rPr>
              <a:t>: Helps identify assessment dimensions that might be overlooked</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Standardization</a:t>
            </a:r>
            <a:r>
              <a:rPr lang="en" sz="1100">
                <a:solidFill>
                  <a:srgbClr val="000000"/>
                </a:solidFill>
                <a:latin typeface="Arial"/>
                <a:ea typeface="Arial"/>
                <a:cs typeface="Arial"/>
                <a:sym typeface="Arial"/>
              </a:rPr>
              <a:t>: Maintains consistent language and structure across course rubrics</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Adaptability</a:t>
            </a:r>
            <a:r>
              <a:rPr lang="en" sz="1100">
                <a:solidFill>
                  <a:srgbClr val="000000"/>
                </a:solidFill>
                <a:latin typeface="Arial"/>
                <a:ea typeface="Arial"/>
                <a:cs typeface="Arial"/>
                <a:sym typeface="Arial"/>
              </a:rPr>
              <a:t>: Easily customizes generic rubrics for specific assignments or disciplines</a:t>
            </a:r>
            <a:endParaRPr sz="1100">
              <a:solidFill>
                <a:srgbClr val="000000"/>
              </a:solidFill>
              <a:latin typeface="Arial"/>
              <a:ea typeface="Arial"/>
              <a:cs typeface="Arial"/>
              <a:sym typeface="Arial"/>
            </a:endParaRPr>
          </a:p>
          <a:p>
            <a:pPr marL="0" lvl="0" indent="0" algn="ctr" rtl="0">
              <a:spcBef>
                <a:spcPts val="1200"/>
              </a:spcBef>
              <a:spcAft>
                <a:spcPts val="0"/>
              </a:spcAft>
              <a:buNone/>
            </a:pPr>
            <a:endParaRPr sz="1400">
              <a:solidFill>
                <a:srgbClr val="000000"/>
              </a:solidFill>
              <a:latin typeface="Arial"/>
              <a:ea typeface="Arial"/>
              <a:cs typeface="Arial"/>
              <a:sym typeface="Arial"/>
            </a:endParaRPr>
          </a:p>
        </p:txBody>
      </p:sp>
      <p:sp>
        <p:nvSpPr>
          <p:cNvPr id="1941" name="Google Shape;1941;p194"/>
          <p:cNvSpPr txBox="1"/>
          <p:nvPr/>
        </p:nvSpPr>
        <p:spPr>
          <a:xfrm>
            <a:off x="4620225" y="44550"/>
            <a:ext cx="4475400" cy="487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Create a detailed assessment rubric for a upper-level psychology research methods course. </a:t>
            </a:r>
            <a:endParaRPr>
              <a:solidFill>
                <a:schemeClr val="lt1"/>
              </a:solidFill>
            </a:endParaRPr>
          </a:p>
          <a:p>
            <a:pPr marL="0" lvl="0" indent="0" algn="l" rtl="0">
              <a:lnSpc>
                <a:spcPct val="115000"/>
              </a:lnSpc>
              <a:spcBef>
                <a:spcPts val="1400"/>
              </a:spcBef>
              <a:spcAft>
                <a:spcPts val="0"/>
              </a:spcAft>
              <a:buNone/>
            </a:pPr>
            <a:r>
              <a:rPr lang="en" sz="1300" b="1">
                <a:solidFill>
                  <a:schemeClr val="lt1"/>
                </a:solidFill>
              </a:rPr>
              <a:t>Assignment Description:</a:t>
            </a:r>
            <a:endParaRPr sz="1300" b="1">
              <a:solidFill>
                <a:schemeClr val="lt1"/>
              </a:solidFill>
            </a:endParaRPr>
          </a:p>
          <a:p>
            <a:pPr marL="0" lvl="0" indent="0" algn="l" rtl="0">
              <a:lnSpc>
                <a:spcPct val="115000"/>
              </a:lnSpc>
              <a:spcBef>
                <a:spcPts val="1200"/>
              </a:spcBef>
              <a:spcAft>
                <a:spcPts val="0"/>
              </a:spcAft>
              <a:buNone/>
            </a:pPr>
            <a:r>
              <a:rPr lang="en" sz="1100">
                <a:solidFill>
                  <a:schemeClr val="lt1"/>
                </a:solidFill>
              </a:rPr>
              <a:t>Students will work in groups of 3-4 to design and present a proposed psychological experiment based on a research question of their choice. The presentation should be 15 minutes long with 5 minutes for questions and should include slides. Groups will present their research question, hypotheses, methodology, expected results, and potential implications.</a:t>
            </a:r>
            <a:endParaRPr sz="1100">
              <a:solidFill>
                <a:schemeClr val="lt1"/>
              </a:solidFill>
            </a:endParaRPr>
          </a:p>
          <a:p>
            <a:pPr marL="0" lvl="0" indent="0" algn="l" rtl="0">
              <a:lnSpc>
                <a:spcPct val="115000"/>
              </a:lnSpc>
              <a:spcBef>
                <a:spcPts val="1400"/>
              </a:spcBef>
              <a:spcAft>
                <a:spcPts val="0"/>
              </a:spcAft>
              <a:buNone/>
            </a:pPr>
            <a:r>
              <a:rPr lang="en" sz="1300" b="1">
                <a:solidFill>
                  <a:schemeClr val="lt1"/>
                </a:solidFill>
              </a:rPr>
              <a:t>Learning Objectives:</a:t>
            </a:r>
            <a:endParaRPr sz="1300" b="1">
              <a:solidFill>
                <a:schemeClr val="lt1"/>
              </a:solidFill>
            </a:endParaRPr>
          </a:p>
          <a:p>
            <a:pPr marL="457200" lvl="0" indent="-298450" algn="l" rtl="0">
              <a:lnSpc>
                <a:spcPct val="115000"/>
              </a:lnSpc>
              <a:spcBef>
                <a:spcPts val="1200"/>
              </a:spcBef>
              <a:spcAft>
                <a:spcPts val="0"/>
              </a:spcAft>
              <a:buClr>
                <a:schemeClr val="lt1"/>
              </a:buClr>
              <a:buSzPts val="1100"/>
              <a:buAutoNum type="arabicPeriod"/>
            </a:pPr>
            <a:r>
              <a:rPr lang="en" sz="1100">
                <a:solidFill>
                  <a:schemeClr val="lt1"/>
                </a:solidFill>
              </a:rPr>
              <a:t>Develop a testable research question and hypotheses grounded in psychological theory</a:t>
            </a:r>
            <a:endParaRPr sz="1100">
              <a:solidFill>
                <a:schemeClr val="lt1"/>
              </a:solidFill>
            </a:endParaRPr>
          </a:p>
          <a:p>
            <a:pPr marL="457200" lvl="0" indent="-298450" algn="l" rtl="0">
              <a:lnSpc>
                <a:spcPct val="115000"/>
              </a:lnSpc>
              <a:spcBef>
                <a:spcPts val="0"/>
              </a:spcBef>
              <a:spcAft>
                <a:spcPts val="0"/>
              </a:spcAft>
              <a:buClr>
                <a:schemeClr val="lt1"/>
              </a:buClr>
              <a:buSzPts val="1100"/>
              <a:buAutoNum type="arabicPeriod"/>
            </a:pPr>
            <a:r>
              <a:rPr lang="en" sz="1100">
                <a:solidFill>
                  <a:schemeClr val="lt1"/>
                </a:solidFill>
              </a:rPr>
              <a:t>Design an appropriate experimental methodology with consideration of validity and ethical issues</a:t>
            </a:r>
            <a:endParaRPr sz="1100">
              <a:solidFill>
                <a:schemeClr val="lt1"/>
              </a:solidFill>
            </a:endParaRPr>
          </a:p>
          <a:p>
            <a:pPr marL="457200" lvl="0" indent="-298450" algn="l" rtl="0">
              <a:lnSpc>
                <a:spcPct val="115000"/>
              </a:lnSpc>
              <a:spcBef>
                <a:spcPts val="0"/>
              </a:spcBef>
              <a:spcAft>
                <a:spcPts val="0"/>
              </a:spcAft>
              <a:buClr>
                <a:schemeClr val="lt1"/>
              </a:buClr>
              <a:buSzPts val="1100"/>
              <a:buAutoNum type="arabicPeriod"/>
            </a:pPr>
            <a:r>
              <a:rPr lang="en" sz="1100">
                <a:solidFill>
                  <a:schemeClr val="lt1"/>
                </a:solidFill>
              </a:rPr>
              <a:t>Demonstrate understanding of appropriate statistical analyses for the proposed research design</a:t>
            </a:r>
            <a:endParaRPr>
              <a:solidFill>
                <a:schemeClr val="lt1"/>
              </a:solidFill>
            </a:endParaRPr>
          </a:p>
          <a:p>
            <a:pPr marL="0" lvl="0" indent="0" algn="l" rtl="0">
              <a:spcBef>
                <a:spcPts val="1200"/>
              </a:spcBef>
              <a:spcAft>
                <a:spcPts val="0"/>
              </a:spcAft>
              <a:buNone/>
            </a:pPr>
            <a:r>
              <a:rPr lang="en">
                <a:solidFill>
                  <a:schemeClr val="lt1"/>
                </a:solidFill>
              </a:rPr>
              <a:t>Include 4-5 assessment dimensions with criteria for excellent, proficient, developing, and unsatisfactory performance.</a:t>
            </a:r>
            <a:endParaRPr>
              <a:solidFill>
                <a:schemeClr val="lt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195"/>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Rubric Creation  </a:t>
            </a:r>
            <a:endParaRPr/>
          </a:p>
        </p:txBody>
      </p:sp>
      <p:sp>
        <p:nvSpPr>
          <p:cNvPr id="1947" name="Google Shape;1947;p195"/>
          <p:cNvSpPr txBox="1"/>
          <p:nvPr/>
        </p:nvSpPr>
        <p:spPr>
          <a:xfrm>
            <a:off x="4620225" y="44550"/>
            <a:ext cx="4475400" cy="514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Create a rubric for evaluating student projects in my Mechanical Engineering course that:</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1. Incorporates discipline-specific expectations about </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ABET criteria for engineering design</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ASME/IEEE professional standards for technical documentation</a:t>
            </a:r>
            <a:endParaRPr>
              <a:solidFill>
                <a:schemeClr val="lt1"/>
              </a:solidFill>
            </a:endParaRPr>
          </a:p>
          <a:p>
            <a:pPr marL="0" lvl="0" indent="0" algn="l" rtl="0">
              <a:spcBef>
                <a:spcPts val="0"/>
              </a:spcBef>
              <a:spcAft>
                <a:spcPts val="0"/>
              </a:spcAft>
              <a:buNone/>
            </a:pP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2. Aligns with these program outcomes: </a:t>
            </a:r>
            <a:endParaRPr>
              <a:solidFill>
                <a:schemeClr val="lt1"/>
              </a:solidFill>
            </a:endParaRPr>
          </a:p>
          <a:p>
            <a:pPr marL="457200" lvl="0" indent="-317500" algn="l" rtl="0">
              <a:spcBef>
                <a:spcPts val="0"/>
              </a:spcBef>
              <a:spcAft>
                <a:spcPts val="0"/>
              </a:spcAft>
              <a:buClr>
                <a:schemeClr val="lt1"/>
              </a:buClr>
              <a:buSzPts val="1400"/>
              <a:buAutoNum type="alphaLcPeriod"/>
            </a:pPr>
            <a:r>
              <a:rPr lang="en">
                <a:solidFill>
                  <a:schemeClr val="lt1"/>
                </a:solidFill>
              </a:rPr>
              <a:t>Apply engineering principles to identify, formulate, and solve complex engineering problems</a:t>
            </a:r>
            <a:endParaRPr>
              <a:solidFill>
                <a:schemeClr val="lt1"/>
              </a:solidFill>
            </a:endParaRPr>
          </a:p>
          <a:p>
            <a:pPr marL="0" lvl="0" indent="0" algn="l" rtl="0">
              <a:spcBef>
                <a:spcPts val="0"/>
              </a:spcBef>
              <a:spcAft>
                <a:spcPts val="0"/>
              </a:spcAft>
              <a:buNone/>
            </a:pPr>
            <a:r>
              <a:rPr lang="en">
                <a:solidFill>
                  <a:schemeClr val="lt1"/>
                </a:solidFill>
              </a:rPr>
              <a:t>…</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3. Uses a [3/4/5]-level scoring system</a:t>
            </a:r>
            <a:endParaRPr>
              <a:solidFill>
                <a:schemeClr val="lt1"/>
              </a:solidFill>
            </a:endParaRPr>
          </a:p>
          <a:p>
            <a:pPr marL="0" lvl="0" indent="0" algn="l" rtl="0">
              <a:spcBef>
                <a:spcPts val="0"/>
              </a:spcBef>
              <a:spcAft>
                <a:spcPts val="0"/>
              </a:spcAft>
              <a:buNone/>
            </a:pPr>
            <a:r>
              <a:rPr lang="en">
                <a:solidFill>
                  <a:schemeClr val="lt1"/>
                </a:solidFill>
              </a:rPr>
              <a:t>4. Includes both quantitative scores and qualitative descriptors</a:t>
            </a:r>
            <a:endParaRPr>
              <a:solidFill>
                <a:schemeClr val="lt1"/>
              </a:solidFill>
            </a:endParaRPr>
          </a:p>
          <a:p>
            <a:pPr marL="0" lvl="0" indent="0" algn="l" rtl="0">
              <a:spcBef>
                <a:spcPts val="0"/>
              </a:spcBef>
              <a:spcAft>
                <a:spcPts val="0"/>
              </a:spcAft>
              <a:buNone/>
            </a:pPr>
            <a:r>
              <a:rPr lang="en">
                <a:solidFill>
                  <a:schemeClr val="lt1"/>
                </a:solidFill>
              </a:rPr>
              <a:t>5. Provides clear distinctions between performance levels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The rubric should be appropriate for undergraduate students and reflect current best practices in Mechanical Engineering education.</a:t>
            </a:r>
            <a:endParaRPr>
              <a:solidFill>
                <a:schemeClr val="lt1"/>
              </a:solidFill>
            </a:endParaRPr>
          </a:p>
        </p:txBody>
      </p:sp>
      <p:sp>
        <p:nvSpPr>
          <p:cNvPr id="1948" name="Google Shape;1948;p195"/>
          <p:cNvSpPr txBox="1">
            <a:spLocks noGrp="1"/>
          </p:cNvSpPr>
          <p:nvPr>
            <p:ph type="subTitle" idx="1"/>
          </p:nvPr>
        </p:nvSpPr>
        <p:spPr>
          <a:xfrm>
            <a:off x="273575" y="1239800"/>
            <a:ext cx="4045200" cy="32802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latin typeface="Arial"/>
                <a:ea typeface="Arial"/>
                <a:cs typeface="Arial"/>
                <a:sym typeface="Arial"/>
              </a:rPr>
              <a:t>Benefits of AI-Assisted Rubric Creation</a:t>
            </a:r>
            <a:endParaRPr sz="1700" b="1">
              <a:solidFill>
                <a:srgbClr val="000000"/>
              </a:solidFill>
              <a:latin typeface="Arial"/>
              <a:ea typeface="Arial"/>
              <a:cs typeface="Arial"/>
              <a:sym typeface="Arial"/>
            </a:endParaRPr>
          </a:p>
          <a:p>
            <a:pPr marL="457200" lvl="0" indent="-298450" algn="l" rtl="0">
              <a:lnSpc>
                <a:spcPct val="115000"/>
              </a:lnSpc>
              <a:spcBef>
                <a:spcPts val="120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Efficiency</a:t>
            </a:r>
            <a:r>
              <a:rPr lang="en" sz="1100">
                <a:solidFill>
                  <a:srgbClr val="000000"/>
                </a:solidFill>
                <a:latin typeface="Arial"/>
                <a:ea typeface="Arial"/>
                <a:cs typeface="Arial"/>
                <a:sym typeface="Arial"/>
              </a:rPr>
              <a:t>: Generates comprehensive first drafts of rubrics in minutes rather than hours</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Consistency</a:t>
            </a:r>
            <a:r>
              <a:rPr lang="en" sz="1100">
                <a:solidFill>
                  <a:srgbClr val="000000"/>
                </a:solidFill>
                <a:latin typeface="Arial"/>
                <a:ea typeface="Arial"/>
                <a:cs typeface="Arial"/>
                <a:sym typeface="Arial"/>
              </a:rPr>
              <a:t>: Ensures alignment between learning objectives and assessment criteria</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Comprehensiveness</a:t>
            </a:r>
            <a:r>
              <a:rPr lang="en" sz="1100">
                <a:solidFill>
                  <a:srgbClr val="000000"/>
                </a:solidFill>
                <a:latin typeface="Arial"/>
                <a:ea typeface="Arial"/>
                <a:cs typeface="Arial"/>
                <a:sym typeface="Arial"/>
              </a:rPr>
              <a:t>: Helps identify assessment dimensions that might be overlooked</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Standardization</a:t>
            </a:r>
            <a:r>
              <a:rPr lang="en" sz="1100">
                <a:solidFill>
                  <a:srgbClr val="000000"/>
                </a:solidFill>
                <a:latin typeface="Arial"/>
                <a:ea typeface="Arial"/>
                <a:cs typeface="Arial"/>
                <a:sym typeface="Arial"/>
              </a:rPr>
              <a:t>: Maintains consistent language and structure across course rubrics</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en" sz="1100" b="1">
                <a:solidFill>
                  <a:srgbClr val="000000"/>
                </a:solidFill>
                <a:latin typeface="Arial"/>
                <a:ea typeface="Arial"/>
                <a:cs typeface="Arial"/>
                <a:sym typeface="Arial"/>
              </a:rPr>
              <a:t>Adaptability</a:t>
            </a:r>
            <a:r>
              <a:rPr lang="en" sz="1100">
                <a:solidFill>
                  <a:srgbClr val="000000"/>
                </a:solidFill>
                <a:latin typeface="Arial"/>
                <a:ea typeface="Arial"/>
                <a:cs typeface="Arial"/>
                <a:sym typeface="Arial"/>
              </a:rPr>
              <a:t>: Easily customizes generic rubrics for specific assignments or disciplines</a:t>
            </a:r>
            <a:endParaRPr sz="1100">
              <a:solidFill>
                <a:srgbClr val="000000"/>
              </a:solidFill>
              <a:latin typeface="Arial"/>
              <a:ea typeface="Arial"/>
              <a:cs typeface="Arial"/>
              <a:sym typeface="Arial"/>
            </a:endParaRPr>
          </a:p>
          <a:p>
            <a:pPr marL="0" lvl="0" indent="0" algn="ctr" rtl="0">
              <a:spcBef>
                <a:spcPts val="1200"/>
              </a:spcBef>
              <a:spcAft>
                <a:spcPts val="0"/>
              </a:spcAft>
              <a:buNone/>
            </a:pPr>
            <a:endParaRPr sz="1400">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196"/>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Communication Style, Tone, and Structure</a:t>
            </a:r>
            <a:endParaRPr b="1"/>
          </a:p>
        </p:txBody>
      </p:sp>
      <p:sp>
        <p:nvSpPr>
          <p:cNvPr id="1954" name="Google Shape;1954;p196"/>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197"/>
          <p:cNvSpPr txBox="1"/>
          <p:nvPr/>
        </p:nvSpPr>
        <p:spPr>
          <a:xfrm>
            <a:off x="259650" y="322325"/>
            <a:ext cx="4095300" cy="212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2"/>
                </a:solidFill>
                <a:latin typeface="Roboto"/>
                <a:ea typeface="Roboto"/>
                <a:cs typeface="Roboto"/>
                <a:sym typeface="Roboto"/>
              </a:rPr>
              <a:t>Communication Style, Tone, and Structure </a:t>
            </a:r>
            <a:endParaRPr>
              <a:solidFill>
                <a:schemeClr val="dk2"/>
              </a:solidFill>
            </a:endParaRPr>
          </a:p>
        </p:txBody>
      </p:sp>
      <p:sp>
        <p:nvSpPr>
          <p:cNvPr id="1960" name="Google Shape;1960;p197"/>
          <p:cNvSpPr txBox="1">
            <a:spLocks noGrp="1"/>
          </p:cNvSpPr>
          <p:nvPr>
            <p:ph type="subTitle" idx="1"/>
          </p:nvPr>
        </p:nvSpPr>
        <p:spPr>
          <a:xfrm>
            <a:off x="284700" y="2446325"/>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It is easy to get AI to match your communication style during the creation activities.</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1961" name="Google Shape;1961;p197"/>
          <p:cNvSpPr txBox="1"/>
          <p:nvPr/>
        </p:nvSpPr>
        <p:spPr>
          <a:xfrm>
            <a:off x="4657275" y="181575"/>
            <a:ext cx="435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Implementation Techniques</a:t>
            </a:r>
            <a:endParaRPr>
              <a:solidFill>
                <a:schemeClr val="lt1"/>
              </a:solidFill>
            </a:endParaRPr>
          </a:p>
        </p:txBody>
      </p:sp>
      <p:sp>
        <p:nvSpPr>
          <p:cNvPr id="1962" name="Google Shape;1962;p197"/>
          <p:cNvSpPr txBox="1"/>
          <p:nvPr/>
        </p:nvSpPr>
        <p:spPr>
          <a:xfrm>
            <a:off x="4906250" y="753575"/>
            <a:ext cx="37998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lt1"/>
              </a:buClr>
              <a:buSzPts val="1600"/>
              <a:buChar char="●"/>
            </a:pPr>
            <a:r>
              <a:rPr lang="en" sz="1600">
                <a:solidFill>
                  <a:schemeClr val="lt1"/>
                </a:solidFill>
              </a:rPr>
              <a:t>Two-stage approach</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Custom Instructions</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Iterative Refinement</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Template Creation Strategy</a:t>
            </a:r>
            <a:endParaRPr sz="1600">
              <a:solidFill>
                <a:schemeClr val="lt1"/>
              </a:solidFill>
            </a:endParaRPr>
          </a:p>
        </p:txBody>
      </p:sp>
      <p:pic>
        <p:nvPicPr>
          <p:cNvPr id="1963" name="Google Shape;1963;p197"/>
          <p:cNvPicPr preferRelativeResize="0"/>
          <p:nvPr/>
        </p:nvPicPr>
        <p:blipFill>
          <a:blip r:embed="rId3">
            <a:alphaModFix/>
          </a:blip>
          <a:stretch>
            <a:fillRect/>
          </a:stretch>
        </p:blipFill>
        <p:spPr>
          <a:xfrm>
            <a:off x="997613" y="3221750"/>
            <a:ext cx="2619375" cy="17430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198"/>
          <p:cNvSpPr txBox="1"/>
          <p:nvPr/>
        </p:nvSpPr>
        <p:spPr>
          <a:xfrm>
            <a:off x="259650" y="322325"/>
            <a:ext cx="4095300" cy="212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2"/>
                </a:solidFill>
                <a:latin typeface="Roboto"/>
                <a:ea typeface="Roboto"/>
                <a:cs typeface="Roboto"/>
                <a:sym typeface="Roboto"/>
              </a:rPr>
              <a:t>Communication Style, Tone, and Structure </a:t>
            </a:r>
            <a:endParaRPr>
              <a:solidFill>
                <a:schemeClr val="dk2"/>
              </a:solidFill>
            </a:endParaRPr>
          </a:p>
        </p:txBody>
      </p:sp>
      <p:sp>
        <p:nvSpPr>
          <p:cNvPr id="1969" name="Google Shape;1969;p198"/>
          <p:cNvSpPr txBox="1">
            <a:spLocks noGrp="1"/>
          </p:cNvSpPr>
          <p:nvPr>
            <p:ph type="subTitle" idx="1"/>
          </p:nvPr>
        </p:nvSpPr>
        <p:spPr>
          <a:xfrm>
            <a:off x="284700" y="2446325"/>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It is easy to get AI to match your communication style during the creation activities.</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1970" name="Google Shape;1970;p198"/>
          <p:cNvSpPr txBox="1"/>
          <p:nvPr/>
        </p:nvSpPr>
        <p:spPr>
          <a:xfrm>
            <a:off x="4572000" y="1200"/>
            <a:ext cx="4512600" cy="518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rPr>
              <a:t>Create an email template for announcing our annual department review process to faculty.</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Match my communication style with these characteristics:</a:t>
            </a:r>
            <a:endParaRPr sz="1300">
              <a:solidFill>
                <a:schemeClr val="lt1"/>
              </a:solidFill>
            </a:endParaRPr>
          </a:p>
          <a:p>
            <a:pPr marL="0" lvl="0" indent="0" algn="l" rtl="0">
              <a:spcBef>
                <a:spcPts val="0"/>
              </a:spcBef>
              <a:spcAft>
                <a:spcPts val="0"/>
              </a:spcAft>
              <a:buNone/>
            </a:pP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I use a supportive but direct tone that acknowledges faculty workloads</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I typically begin emails with context before introducing new requirements</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I use bullet points for action items and deadlines</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I avoid administrative jargon when possible</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I include a personal note of encouragement in my conclusion</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I typically sign off with "Collegially," rather than "Regards" or other closings</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Here's an example of a previous email I sent to faculty:</a:t>
            </a:r>
            <a:endParaRPr sz="1300">
              <a:solidFill>
                <a:schemeClr val="lt1"/>
              </a:solidFill>
            </a:endParaRPr>
          </a:p>
          <a:p>
            <a:pPr marL="0" lvl="0" indent="0" algn="l" rtl="0">
              <a:spcBef>
                <a:spcPts val="0"/>
              </a:spcBef>
              <a:spcAft>
                <a:spcPts val="0"/>
              </a:spcAft>
              <a:buNone/>
            </a:pPr>
            <a:r>
              <a:rPr lang="en" sz="1300">
                <a:solidFill>
                  <a:schemeClr val="lt1"/>
                </a:solidFill>
              </a:rPr>
              <a:t>[PASTE EXAMPLE EMAIL]</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The email should include:</a:t>
            </a:r>
            <a:endParaRPr sz="1300">
              <a:solidFill>
                <a:schemeClr val="lt1"/>
              </a:solidFill>
            </a:endParaRPr>
          </a:p>
          <a:p>
            <a:pPr marL="0" lvl="0" indent="0" algn="l" rtl="0">
              <a:spcBef>
                <a:spcPts val="0"/>
              </a:spcBef>
              <a:spcAft>
                <a:spcPts val="0"/>
              </a:spcAft>
              <a:buNone/>
            </a:pPr>
            <a:r>
              <a:rPr lang="en" sz="1300">
                <a:solidFill>
                  <a:schemeClr val="lt1"/>
                </a:solidFill>
              </a:rPr>
              <a:t>1. Reminder of the purpose of annual reviews</a:t>
            </a:r>
            <a:endParaRPr sz="1300">
              <a:solidFill>
                <a:schemeClr val="lt1"/>
              </a:solidFill>
            </a:endParaRPr>
          </a:p>
          <a:p>
            <a:pPr marL="0" lvl="0" indent="0" algn="l" rtl="0">
              <a:spcBef>
                <a:spcPts val="0"/>
              </a:spcBef>
              <a:spcAft>
                <a:spcPts val="0"/>
              </a:spcAft>
              <a:buNone/>
            </a:pPr>
            <a:r>
              <a:rPr lang="en" sz="1300">
                <a:solidFill>
                  <a:schemeClr val="lt1"/>
                </a:solidFill>
              </a:rPr>
              <a:t>2. Key dates for submission of materials</a:t>
            </a:r>
            <a:endParaRPr sz="1300">
              <a:solidFill>
                <a:schemeClr val="lt1"/>
              </a:solidFill>
            </a:endParaRPr>
          </a:p>
          <a:p>
            <a:pPr marL="0" lvl="0" indent="0" algn="l" rtl="0">
              <a:spcBef>
                <a:spcPts val="0"/>
              </a:spcBef>
              <a:spcAft>
                <a:spcPts val="0"/>
              </a:spcAft>
              <a:buNone/>
            </a:pPr>
            <a:r>
              <a:rPr lang="en" sz="1300">
                <a:solidFill>
                  <a:schemeClr val="lt1"/>
                </a:solidFill>
              </a:rPr>
              <a:t>3. Changes to the process from last year</a:t>
            </a:r>
            <a:endParaRPr sz="1300">
              <a:solidFill>
                <a:schemeClr val="lt1"/>
              </a:solidFill>
            </a:endParaRPr>
          </a:p>
          <a:p>
            <a:pPr marL="0" lvl="0" indent="0" algn="l" rtl="0">
              <a:spcBef>
                <a:spcPts val="0"/>
              </a:spcBef>
              <a:spcAft>
                <a:spcPts val="0"/>
              </a:spcAft>
              <a:buNone/>
            </a:pPr>
            <a:r>
              <a:rPr lang="en" sz="1300">
                <a:solidFill>
                  <a:schemeClr val="lt1"/>
                </a:solidFill>
              </a:rPr>
              <a:t>4. Where to find resources and templates</a:t>
            </a:r>
            <a:endParaRPr sz="1300">
              <a:solidFill>
                <a:schemeClr val="lt1"/>
              </a:solidFill>
            </a:endParaRPr>
          </a:p>
          <a:p>
            <a:pPr marL="0" lvl="0" indent="0" algn="l" rtl="0">
              <a:spcBef>
                <a:spcPts val="0"/>
              </a:spcBef>
              <a:spcAft>
                <a:spcPts val="0"/>
              </a:spcAft>
              <a:buNone/>
            </a:pPr>
            <a:r>
              <a:rPr lang="en" sz="1300">
                <a:solidFill>
                  <a:schemeClr val="lt1"/>
                </a:solidFill>
              </a:rPr>
              <a:t>5. Offer for one-on-one support</a:t>
            </a:r>
            <a:endParaRPr sz="1300">
              <a:solidFill>
                <a:schemeClr val="lt1"/>
              </a:solidFill>
            </a:endParaRPr>
          </a:p>
        </p:txBody>
      </p:sp>
      <p:sp>
        <p:nvSpPr>
          <p:cNvPr id="1971" name="Google Shape;1971;p198"/>
          <p:cNvSpPr txBox="1"/>
          <p:nvPr/>
        </p:nvSpPr>
        <p:spPr>
          <a:xfrm>
            <a:off x="686775" y="3648175"/>
            <a:ext cx="30000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800" b="1"/>
              <a:t>Examples</a:t>
            </a:r>
            <a:endParaRPr sz="1800" b="1"/>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199"/>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Templates  </a:t>
            </a:r>
            <a:endParaRPr/>
          </a:p>
        </p:txBody>
      </p:sp>
      <p:sp>
        <p:nvSpPr>
          <p:cNvPr id="1977" name="Google Shape;1977;p199"/>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AI can help generate various templates while </a:t>
            </a:r>
            <a:r>
              <a:rPr lang="en" sz="1400" b="1">
                <a:solidFill>
                  <a:srgbClr val="000000"/>
                </a:solidFill>
                <a:latin typeface="Arial"/>
                <a:ea typeface="Arial"/>
                <a:cs typeface="Arial"/>
                <a:sym typeface="Arial"/>
              </a:rPr>
              <a:t>preserving your unique communication style, tone, and organizational structure</a:t>
            </a:r>
            <a:r>
              <a:rPr lang="en" sz="1400">
                <a:solidFill>
                  <a:srgbClr val="000000"/>
                </a:solidFill>
                <a:latin typeface="Arial"/>
                <a:ea typeface="Arial"/>
                <a:cs typeface="Arial"/>
                <a:sym typeface="Arial"/>
              </a:rPr>
              <a:t>. These customized templates maintain your personal approach to communication throughout.  </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1978" name="Google Shape;1978;p199"/>
          <p:cNvSpPr txBox="1"/>
          <p:nvPr/>
        </p:nvSpPr>
        <p:spPr>
          <a:xfrm>
            <a:off x="4657275" y="181575"/>
            <a:ext cx="43545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Style Analysis</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Prompt</a:t>
            </a: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Analyze these sample emails I've sent to students: [examples]</a:t>
            </a:r>
            <a:endParaRPr>
              <a:solidFill>
                <a:schemeClr val="lt1"/>
              </a:solidFill>
            </a:endParaRPr>
          </a:p>
          <a:p>
            <a:pPr marL="0" lvl="0" indent="0" algn="l" rtl="0">
              <a:spcBef>
                <a:spcPts val="0"/>
              </a:spcBef>
              <a:spcAft>
                <a:spcPts val="0"/>
              </a:spcAft>
              <a:buNone/>
            </a:pPr>
            <a:r>
              <a:rPr lang="en">
                <a:solidFill>
                  <a:schemeClr val="lt1"/>
                </a:solidFill>
              </a:rPr>
              <a:t>     Identify key elements of my communication style, tone, and structure</a:t>
            </a:r>
            <a:endParaRPr>
              <a:solidFill>
                <a:schemeClr val="lt1"/>
              </a:solidFill>
            </a:endParaRPr>
          </a:p>
        </p:txBody>
      </p:sp>
      <p:pic>
        <p:nvPicPr>
          <p:cNvPr id="1979" name="Google Shape;1979;p199"/>
          <p:cNvPicPr preferRelativeResize="0"/>
          <p:nvPr/>
        </p:nvPicPr>
        <p:blipFill>
          <a:blip r:embed="rId3">
            <a:alphaModFix/>
          </a:blip>
          <a:stretch>
            <a:fillRect/>
          </a:stretch>
        </p:blipFill>
        <p:spPr>
          <a:xfrm>
            <a:off x="867425" y="3073575"/>
            <a:ext cx="2857500" cy="1600200"/>
          </a:xfrm>
          <a:prstGeom prst="rect">
            <a:avLst/>
          </a:prstGeom>
          <a:noFill/>
          <a:ln>
            <a:noFill/>
          </a:ln>
        </p:spPr>
      </p:pic>
      <p:sp>
        <p:nvSpPr>
          <p:cNvPr id="1980" name="Google Shape;1980;p199"/>
          <p:cNvSpPr txBox="1"/>
          <p:nvPr/>
        </p:nvSpPr>
        <p:spPr>
          <a:xfrm>
            <a:off x="1505100" y="978600"/>
            <a:ext cx="30000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b="1" i="1"/>
              <a:t>In my writing style</a:t>
            </a:r>
            <a:endParaRPr b="1" i="1"/>
          </a:p>
        </p:txBody>
      </p:sp>
      <p:sp>
        <p:nvSpPr>
          <p:cNvPr id="1981" name="Google Shape;1981;p199"/>
          <p:cNvSpPr txBox="1"/>
          <p:nvPr/>
        </p:nvSpPr>
        <p:spPr>
          <a:xfrm>
            <a:off x="-513300" y="304800"/>
            <a:ext cx="30000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b="1" i="1"/>
              <a:t>Email</a:t>
            </a:r>
            <a:endParaRPr b="1" i="1"/>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986" name="Google Shape;1986;p200"/>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Templates  </a:t>
            </a:r>
            <a:endParaRPr/>
          </a:p>
        </p:txBody>
      </p:sp>
      <p:sp>
        <p:nvSpPr>
          <p:cNvPr id="1987" name="Google Shape;1987;p200"/>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AI can help generate various templates while </a:t>
            </a:r>
            <a:r>
              <a:rPr lang="en" sz="1400" b="1">
                <a:solidFill>
                  <a:srgbClr val="000000"/>
                </a:solidFill>
                <a:latin typeface="Arial"/>
                <a:ea typeface="Arial"/>
                <a:cs typeface="Arial"/>
                <a:sym typeface="Arial"/>
              </a:rPr>
              <a:t>preserving your unique communication style, tone, and organizational structure</a:t>
            </a:r>
            <a:r>
              <a:rPr lang="en" sz="1400">
                <a:solidFill>
                  <a:srgbClr val="000000"/>
                </a:solidFill>
                <a:latin typeface="Arial"/>
                <a:ea typeface="Arial"/>
                <a:cs typeface="Arial"/>
                <a:sym typeface="Arial"/>
              </a:rPr>
              <a:t>. These customized templates maintain your personal approach to communication throughout.  </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pic>
        <p:nvPicPr>
          <p:cNvPr id="1988" name="Google Shape;1988;p200"/>
          <p:cNvPicPr preferRelativeResize="0"/>
          <p:nvPr/>
        </p:nvPicPr>
        <p:blipFill>
          <a:blip r:embed="rId3">
            <a:alphaModFix/>
          </a:blip>
          <a:stretch>
            <a:fillRect/>
          </a:stretch>
        </p:blipFill>
        <p:spPr>
          <a:xfrm>
            <a:off x="867425" y="3073575"/>
            <a:ext cx="2857500" cy="1600200"/>
          </a:xfrm>
          <a:prstGeom prst="rect">
            <a:avLst/>
          </a:prstGeom>
          <a:noFill/>
          <a:ln>
            <a:noFill/>
          </a:ln>
        </p:spPr>
      </p:pic>
      <p:sp>
        <p:nvSpPr>
          <p:cNvPr id="1989" name="Google Shape;1989;p200"/>
          <p:cNvSpPr txBox="1"/>
          <p:nvPr/>
        </p:nvSpPr>
        <p:spPr>
          <a:xfrm>
            <a:off x="1505100" y="978600"/>
            <a:ext cx="30000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b="1" i="1"/>
              <a:t>In my writing style</a:t>
            </a:r>
            <a:endParaRPr b="1" i="1"/>
          </a:p>
        </p:txBody>
      </p:sp>
      <p:sp>
        <p:nvSpPr>
          <p:cNvPr id="1990" name="Google Shape;1990;p200"/>
          <p:cNvSpPr txBox="1"/>
          <p:nvPr/>
        </p:nvSpPr>
        <p:spPr>
          <a:xfrm>
            <a:off x="-513300" y="304800"/>
            <a:ext cx="30000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b="1" i="1"/>
              <a:t>Email</a:t>
            </a:r>
            <a:endParaRPr b="1" i="1"/>
          </a:p>
        </p:txBody>
      </p:sp>
      <p:sp>
        <p:nvSpPr>
          <p:cNvPr id="1991" name="Google Shape;1991;p200"/>
          <p:cNvSpPr txBox="1"/>
          <p:nvPr/>
        </p:nvSpPr>
        <p:spPr>
          <a:xfrm>
            <a:off x="4657275" y="181575"/>
            <a:ext cx="4354500" cy="409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Style Analysis</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Prompt</a:t>
            </a: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Analyze these sample emails I've sent to students: [examples]</a:t>
            </a:r>
            <a:endParaRPr>
              <a:solidFill>
                <a:schemeClr val="lt1"/>
              </a:solidFill>
            </a:endParaRPr>
          </a:p>
          <a:p>
            <a:pPr marL="0" lvl="0" indent="0" algn="l" rtl="0">
              <a:spcBef>
                <a:spcPts val="0"/>
              </a:spcBef>
              <a:spcAft>
                <a:spcPts val="0"/>
              </a:spcAft>
              <a:buNone/>
            </a:pPr>
            <a:r>
              <a:rPr lang="en">
                <a:solidFill>
                  <a:schemeClr val="lt1"/>
                </a:solidFill>
              </a:rPr>
              <a:t>     Identify key elements of my communication style, tone, and structure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sz="2200">
                <a:solidFill>
                  <a:schemeClr val="lt1"/>
                </a:solidFill>
              </a:rPr>
              <a:t>Template Creation</a:t>
            </a:r>
            <a:endParaRPr sz="2200">
              <a:solidFill>
                <a:schemeClr val="lt1"/>
              </a:solidFill>
            </a:endParaRPr>
          </a:p>
          <a:p>
            <a:pPr marL="0" lvl="0" indent="0" algn="l" rtl="0">
              <a:spcBef>
                <a:spcPts val="0"/>
              </a:spcBef>
              <a:spcAft>
                <a:spcPts val="0"/>
              </a:spcAft>
              <a:buNone/>
            </a:pPr>
            <a:r>
              <a:rPr lang="en" b="1">
                <a:solidFill>
                  <a:schemeClr val="lt1"/>
                </a:solidFill>
              </a:rPr>
              <a:t>Prompt</a:t>
            </a:r>
            <a:r>
              <a:rPr lang="en">
                <a:solidFill>
                  <a:schemeClr val="lt1"/>
                </a:solidFill>
              </a:rPr>
              <a:t>:</a:t>
            </a:r>
            <a:endParaRPr sz="2200">
              <a:solidFill>
                <a:schemeClr val="lt1"/>
              </a:solidFill>
            </a:endParaRPr>
          </a:p>
          <a:p>
            <a:pPr marL="0" lvl="0" indent="0" algn="l" rtl="0">
              <a:spcBef>
                <a:spcPts val="0"/>
              </a:spcBef>
              <a:spcAft>
                <a:spcPts val="0"/>
              </a:spcAft>
              <a:buNone/>
            </a:pPr>
            <a:r>
              <a:rPr lang="en">
                <a:solidFill>
                  <a:schemeClr val="lt1"/>
                </a:solidFill>
              </a:rPr>
              <a:t>Using my identified communication patterns and following institutional guidelines in custom instructions, create templates for:</a:t>
            </a:r>
            <a:endParaRPr>
              <a:solidFill>
                <a:schemeClr val="lt1"/>
              </a:solidFill>
            </a:endParaRPr>
          </a:p>
          <a:p>
            <a:pPr marL="0" lvl="0" indent="0" algn="l" rtl="0">
              <a:spcBef>
                <a:spcPts val="0"/>
              </a:spcBef>
              <a:spcAft>
                <a:spcPts val="0"/>
              </a:spcAft>
              <a:buNone/>
            </a:pPr>
            <a:r>
              <a:rPr lang="en">
                <a:solidFill>
                  <a:schemeClr val="lt1"/>
                </a:solidFill>
              </a:rPr>
              <a:t>     - Late assignment responses</a:t>
            </a:r>
            <a:endParaRPr>
              <a:solidFill>
                <a:schemeClr val="lt1"/>
              </a:solidFill>
            </a:endParaRPr>
          </a:p>
          <a:p>
            <a:pPr marL="0" lvl="0" indent="0" algn="l" rtl="0">
              <a:spcBef>
                <a:spcPts val="0"/>
              </a:spcBef>
              <a:spcAft>
                <a:spcPts val="0"/>
              </a:spcAft>
              <a:buNone/>
            </a:pPr>
            <a:r>
              <a:rPr lang="en">
                <a:solidFill>
                  <a:schemeClr val="lt1"/>
                </a:solidFill>
              </a:rPr>
              <a:t>     - Academic integrity concerns</a:t>
            </a:r>
            <a:endParaRPr>
              <a:solidFill>
                <a:schemeClr val="lt1"/>
              </a:solidFill>
            </a:endParaRPr>
          </a:p>
          <a:p>
            <a:pPr marL="0" lvl="0" indent="0" algn="l" rtl="0">
              <a:spcBef>
                <a:spcPts val="0"/>
              </a:spcBef>
              <a:spcAft>
                <a:spcPts val="0"/>
              </a:spcAft>
              <a:buNone/>
            </a:pPr>
            <a:r>
              <a:rPr lang="en">
                <a:solidFill>
                  <a:schemeClr val="lt1"/>
                </a:solidFill>
              </a:rPr>
              <a:t>     - Progress updates</a:t>
            </a:r>
            <a:endParaRPr>
              <a:solidFill>
                <a:schemeClr val="lt1"/>
              </a:solidFill>
            </a:endParaRPr>
          </a:p>
          <a:p>
            <a:pPr marL="0" lvl="0" indent="0" algn="l" rtl="0">
              <a:spcBef>
                <a:spcPts val="0"/>
              </a:spcBef>
              <a:spcAft>
                <a:spcPts val="0"/>
              </a:spcAft>
              <a:buNone/>
            </a:pPr>
            <a:r>
              <a:rPr lang="en">
                <a:solidFill>
                  <a:schemeClr val="lt1"/>
                </a:solidFill>
              </a:rPr>
              <a:t>…</a:t>
            </a:r>
            <a:endParaRPr>
              <a:solidFill>
                <a:schemeClr val="lt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01"/>
          <p:cNvSpPr txBox="1"/>
          <p:nvPr/>
        </p:nvSpPr>
        <p:spPr>
          <a:xfrm>
            <a:off x="248525" y="408500"/>
            <a:ext cx="40953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Assignment Design </a:t>
            </a:r>
            <a:endParaRPr/>
          </a:p>
        </p:txBody>
      </p:sp>
      <p:sp>
        <p:nvSpPr>
          <p:cNvPr id="1997" name="Google Shape;1997;p201"/>
          <p:cNvSpPr txBox="1"/>
          <p:nvPr/>
        </p:nvSpPr>
        <p:spPr>
          <a:xfrm>
            <a:off x="4572000" y="620025"/>
            <a:ext cx="45720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1. </a:t>
            </a:r>
            <a:r>
              <a:rPr lang="en" b="1">
                <a:solidFill>
                  <a:schemeClr val="lt1"/>
                </a:solidFill>
              </a:rPr>
              <a:t>Initial Setup</a:t>
            </a: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Custom Instructions include: institutional policies, grading scales, and preferred terminology</a:t>
            </a:r>
            <a:endParaRPr>
              <a:solidFill>
                <a:schemeClr val="lt1"/>
              </a:solidFill>
            </a:endParaRPr>
          </a:p>
          <a:p>
            <a:pPr marL="0" lvl="0" indent="0" algn="l" rtl="0">
              <a:spcBef>
                <a:spcPts val="0"/>
              </a:spcBef>
              <a:spcAft>
                <a:spcPts val="0"/>
              </a:spcAft>
              <a:buNone/>
            </a:pPr>
            <a:r>
              <a:rPr lang="en">
                <a:solidFill>
                  <a:schemeClr val="lt1"/>
                </a:solidFill>
              </a:rPr>
              <a:t>  </a:t>
            </a:r>
            <a:endParaRPr>
              <a:solidFill>
                <a:schemeClr val="lt1"/>
              </a:solidFill>
            </a:endParaRPr>
          </a:p>
          <a:p>
            <a:pPr marL="0" lvl="0" indent="0" algn="l" rtl="0">
              <a:spcBef>
                <a:spcPts val="0"/>
              </a:spcBef>
              <a:spcAft>
                <a:spcPts val="0"/>
              </a:spcAft>
              <a:buNone/>
            </a:pPr>
            <a:r>
              <a:rPr lang="en">
                <a:solidFill>
                  <a:schemeClr val="lt1"/>
                </a:solidFill>
              </a:rPr>
              <a:t>2. </a:t>
            </a:r>
            <a:r>
              <a:rPr lang="en" b="1">
                <a:solidFill>
                  <a:schemeClr val="lt1"/>
                </a:solidFill>
              </a:rPr>
              <a:t>Style Integration</a:t>
            </a: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Prompt:</a:t>
            </a:r>
            <a:endParaRPr>
              <a:solidFill>
                <a:schemeClr val="lt1"/>
              </a:solidFill>
            </a:endParaRPr>
          </a:p>
          <a:p>
            <a:pPr marL="0" lvl="0" indent="0" algn="l" rtl="0">
              <a:spcBef>
                <a:spcPts val="0"/>
              </a:spcBef>
              <a:spcAft>
                <a:spcPts val="0"/>
              </a:spcAft>
              <a:buNone/>
            </a:pPr>
            <a:r>
              <a:rPr lang="en">
                <a:solidFill>
                  <a:schemeClr val="lt1"/>
                </a:solidFill>
              </a:rPr>
              <a:t>     “Review these three assignments I've created: [examples]</a:t>
            </a:r>
            <a:endParaRPr>
              <a:solidFill>
                <a:schemeClr val="lt1"/>
              </a:solidFill>
            </a:endParaRPr>
          </a:p>
          <a:p>
            <a:pPr marL="0" lvl="0" indent="0" algn="l" rtl="0">
              <a:spcBef>
                <a:spcPts val="0"/>
              </a:spcBef>
              <a:spcAft>
                <a:spcPts val="0"/>
              </a:spcAft>
              <a:buNone/>
            </a:pPr>
            <a:r>
              <a:rPr lang="en">
                <a:solidFill>
                  <a:schemeClr val="lt1"/>
                </a:solidFill>
              </a:rPr>
              <a:t>     Analyze my assignment structure and language patterns”</a:t>
            </a:r>
            <a:endParaRPr>
              <a:solidFill>
                <a:schemeClr val="lt1"/>
              </a:solidFill>
            </a:endParaRPr>
          </a:p>
          <a:p>
            <a:pPr marL="0" lvl="0" indent="0" algn="l" rtl="0">
              <a:spcBef>
                <a:spcPts val="0"/>
              </a:spcBef>
              <a:spcAft>
                <a:spcPts val="0"/>
              </a:spcAft>
              <a:buNone/>
            </a:pPr>
            <a:r>
              <a:rPr lang="en">
                <a:solidFill>
                  <a:schemeClr val="lt1"/>
                </a:solidFill>
              </a:rPr>
              <a:t>  </a:t>
            </a:r>
            <a:endParaRPr>
              <a:solidFill>
                <a:schemeClr val="lt1"/>
              </a:solidFill>
            </a:endParaRPr>
          </a:p>
          <a:p>
            <a:pPr marL="0" lvl="0" indent="0" algn="l" rtl="0">
              <a:spcBef>
                <a:spcPts val="0"/>
              </a:spcBef>
              <a:spcAft>
                <a:spcPts val="0"/>
              </a:spcAft>
              <a:buNone/>
            </a:pPr>
            <a:r>
              <a:rPr lang="en">
                <a:solidFill>
                  <a:schemeClr val="lt1"/>
                </a:solidFill>
              </a:rPr>
              <a:t>3. </a:t>
            </a:r>
            <a:r>
              <a:rPr lang="en" b="1">
                <a:solidFill>
                  <a:schemeClr val="lt1"/>
                </a:solidFill>
              </a:rPr>
              <a:t>Final Production</a:t>
            </a: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Prompt:</a:t>
            </a:r>
            <a:endParaRPr>
              <a:solidFill>
                <a:schemeClr val="lt1"/>
              </a:solidFill>
            </a:endParaRPr>
          </a:p>
          <a:p>
            <a:pPr marL="0" lvl="0" indent="0" algn="l" rtl="0">
              <a:spcBef>
                <a:spcPts val="0"/>
              </a:spcBef>
              <a:spcAft>
                <a:spcPts val="0"/>
              </a:spcAft>
              <a:buNone/>
            </a:pPr>
            <a:r>
              <a:rPr lang="en">
                <a:solidFill>
                  <a:schemeClr val="lt1"/>
                </a:solidFill>
              </a:rPr>
              <a:t>     “Create a new assignment that:</a:t>
            </a:r>
            <a:endParaRPr>
              <a:solidFill>
                <a:schemeClr val="lt1"/>
              </a:solidFill>
            </a:endParaRPr>
          </a:p>
          <a:p>
            <a:pPr marL="0" lvl="0" indent="0" algn="l" rtl="0">
              <a:spcBef>
                <a:spcPts val="0"/>
              </a:spcBef>
              <a:spcAft>
                <a:spcPts val="0"/>
              </a:spcAft>
              <a:buNone/>
            </a:pPr>
            <a:r>
              <a:rPr lang="en">
                <a:solidFill>
                  <a:schemeClr val="lt1"/>
                </a:solidFill>
              </a:rPr>
              <a:t>     - Follows the structural patterns you identified</a:t>
            </a:r>
            <a:endParaRPr>
              <a:solidFill>
                <a:schemeClr val="lt1"/>
              </a:solidFill>
            </a:endParaRPr>
          </a:p>
          <a:p>
            <a:pPr marL="0" lvl="0" indent="0" algn="l" rtl="0">
              <a:spcBef>
                <a:spcPts val="0"/>
              </a:spcBef>
              <a:spcAft>
                <a:spcPts val="0"/>
              </a:spcAft>
              <a:buNone/>
            </a:pPr>
            <a:r>
              <a:rPr lang="en">
                <a:solidFill>
                  <a:schemeClr val="lt1"/>
                </a:solidFill>
              </a:rPr>
              <a:t>     - Incorporates our institutional requirements from custom instructions</a:t>
            </a:r>
            <a:endParaRPr>
              <a:solidFill>
                <a:schemeClr val="lt1"/>
              </a:solidFill>
            </a:endParaRPr>
          </a:p>
          <a:p>
            <a:pPr marL="0" lvl="0" indent="0" algn="l" rtl="0">
              <a:spcBef>
                <a:spcPts val="0"/>
              </a:spcBef>
              <a:spcAft>
                <a:spcPts val="0"/>
              </a:spcAft>
              <a:buNone/>
            </a:pPr>
            <a:r>
              <a:rPr lang="en">
                <a:solidFill>
                  <a:schemeClr val="lt1"/>
                </a:solidFill>
              </a:rPr>
              <a:t>     - Maintains my voice and presentation style”</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1998" name="Google Shape;1998;p201"/>
          <p:cNvSpPr txBox="1"/>
          <p:nvPr/>
        </p:nvSpPr>
        <p:spPr>
          <a:xfrm>
            <a:off x="4631400" y="55675"/>
            <a:ext cx="4230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Progressive Customization</a:t>
            </a:r>
            <a:endParaRPr sz="2000">
              <a:solidFill>
                <a:schemeClr val="lt1"/>
              </a:solidFill>
            </a:endParaRPr>
          </a:p>
        </p:txBody>
      </p:sp>
      <p:pic>
        <p:nvPicPr>
          <p:cNvPr id="1999" name="Google Shape;1999;p201"/>
          <p:cNvPicPr preferRelativeResize="0"/>
          <p:nvPr/>
        </p:nvPicPr>
        <p:blipFill>
          <a:blip r:embed="rId3">
            <a:alphaModFix/>
          </a:blip>
          <a:stretch>
            <a:fillRect/>
          </a:stretch>
        </p:blipFill>
        <p:spPr>
          <a:xfrm>
            <a:off x="672163" y="2054775"/>
            <a:ext cx="3248025" cy="1409700"/>
          </a:xfrm>
          <a:prstGeom prst="rect">
            <a:avLst/>
          </a:prstGeom>
          <a:noFill/>
          <a:ln>
            <a:noFill/>
          </a:ln>
        </p:spPr>
      </p:pic>
      <p:sp>
        <p:nvSpPr>
          <p:cNvPr id="2000" name="Google Shape;2000;p201"/>
          <p:cNvSpPr txBox="1"/>
          <p:nvPr/>
        </p:nvSpPr>
        <p:spPr>
          <a:xfrm>
            <a:off x="1772400" y="1654575"/>
            <a:ext cx="30000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b="1" i="1"/>
              <a:t>In my writing style</a:t>
            </a:r>
            <a:endParaRPr b="1" i="1"/>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202"/>
          <p:cNvSpPr txBox="1">
            <a:spLocks noGrp="1"/>
          </p:cNvSpPr>
          <p:nvPr>
            <p:ph type="title"/>
          </p:nvPr>
        </p:nvSpPr>
        <p:spPr>
          <a:xfrm>
            <a:off x="54575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Statements on AI in Your Syllabus</a:t>
            </a:r>
            <a:endParaRPr b="1"/>
          </a:p>
        </p:txBody>
      </p:sp>
      <p:sp>
        <p:nvSpPr>
          <p:cNvPr id="2006" name="Google Shape;2006;p202"/>
          <p:cNvSpPr txBox="1">
            <a:spLocks noGrp="1"/>
          </p:cNvSpPr>
          <p:nvPr>
            <p:ph type="title"/>
          </p:nvPr>
        </p:nvSpPr>
        <p:spPr>
          <a:xfrm>
            <a:off x="241500" y="12089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Productivity Toolkit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22"/>
          <p:cNvSpPr txBox="1">
            <a:spLocks noGrp="1"/>
          </p:cNvSpPr>
          <p:nvPr>
            <p:ph type="title"/>
          </p:nvPr>
        </p:nvSpPr>
        <p:spPr>
          <a:xfrm>
            <a:off x="348313" y="309302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Adjunct Professor</a:t>
            </a:r>
            <a:endParaRPr/>
          </a:p>
        </p:txBody>
      </p:sp>
      <p:sp>
        <p:nvSpPr>
          <p:cNvPr id="1099" name="Google Shape;1099;p122"/>
          <p:cNvSpPr txBox="1">
            <a:spLocks noGrp="1"/>
          </p:cNvSpPr>
          <p:nvPr>
            <p:ph type="title" idx="19"/>
          </p:nvPr>
        </p:nvSpPr>
        <p:spPr>
          <a:xfrm>
            <a:off x="230900" y="454775"/>
            <a:ext cx="44064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t>Jim DeTerra</a:t>
            </a:r>
            <a:endParaRPr/>
          </a:p>
        </p:txBody>
      </p:sp>
      <p:grpSp>
        <p:nvGrpSpPr>
          <p:cNvPr id="1100" name="Google Shape;1100;p122"/>
          <p:cNvGrpSpPr/>
          <p:nvPr/>
        </p:nvGrpSpPr>
        <p:grpSpPr>
          <a:xfrm>
            <a:off x="227875" y="223475"/>
            <a:ext cx="1214400" cy="170400"/>
            <a:chOff x="304025" y="203375"/>
            <a:chExt cx="1214400" cy="170400"/>
          </a:xfrm>
        </p:grpSpPr>
        <p:sp>
          <p:nvSpPr>
            <p:cNvPr id="1101" name="Google Shape;1101;p122"/>
            <p:cNvSpPr/>
            <p:nvPr/>
          </p:nvSpPr>
          <p:spPr>
            <a:xfrm>
              <a:off x="304025" y="203650"/>
              <a:ext cx="1214400" cy="169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dk1"/>
                  </a:solidFill>
                  <a:latin typeface="Space Grotesk"/>
                  <a:ea typeface="Space Grotesk"/>
                  <a:cs typeface="Space Grotesk"/>
                  <a:sym typeface="Space Grotesk"/>
                </a:rPr>
                <a:t>Introduction</a:t>
              </a:r>
              <a:endParaRPr sz="800">
                <a:solidFill>
                  <a:schemeClr val="dk1"/>
                </a:solidFill>
                <a:latin typeface="Space Grotesk"/>
                <a:ea typeface="Space Grotesk"/>
                <a:cs typeface="Space Grotesk"/>
                <a:sym typeface="Space Grotesk"/>
              </a:endParaRPr>
            </a:p>
          </p:txBody>
        </p:sp>
        <p:cxnSp>
          <p:nvCxnSpPr>
            <p:cNvPr id="1102" name="Google Shape;1102;p122"/>
            <p:cNvCxnSpPr/>
            <p:nvPr/>
          </p:nvCxnSpPr>
          <p:spPr>
            <a:xfrm>
              <a:off x="1181225" y="203375"/>
              <a:ext cx="600" cy="170400"/>
            </a:xfrm>
            <a:prstGeom prst="straightConnector1">
              <a:avLst/>
            </a:prstGeom>
            <a:noFill/>
            <a:ln w="9525" cap="flat" cmpd="sng">
              <a:solidFill>
                <a:schemeClr val="dk2"/>
              </a:solidFill>
              <a:prstDash val="solid"/>
              <a:round/>
              <a:headEnd type="none" w="med" len="med"/>
              <a:tailEnd type="none" w="med" len="med"/>
            </a:ln>
          </p:spPr>
        </p:cxnSp>
      </p:grpSp>
      <p:sp>
        <p:nvSpPr>
          <p:cNvPr id="1103" name="Google Shape;1103;p122"/>
          <p:cNvSpPr txBox="1">
            <a:spLocks noGrp="1"/>
          </p:cNvSpPr>
          <p:nvPr>
            <p:ph type="sldNum" idx="12"/>
          </p:nvPr>
        </p:nvSpPr>
        <p:spPr>
          <a:xfrm>
            <a:off x="1105675" y="223000"/>
            <a:ext cx="336600" cy="170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chemeClr val="dk1"/>
                </a:solidFill>
                <a:latin typeface="Space Grotesk"/>
                <a:ea typeface="Space Grotesk"/>
                <a:cs typeface="Space Grotesk"/>
                <a:sym typeface="Space Grotesk"/>
              </a:rPr>
              <a:t>9</a:t>
            </a:fld>
            <a:endParaRPr sz="800">
              <a:solidFill>
                <a:schemeClr val="dk1"/>
              </a:solidFill>
              <a:latin typeface="Space Grotesk"/>
              <a:ea typeface="Space Grotesk"/>
              <a:cs typeface="Space Grotesk"/>
              <a:sym typeface="Space Grotesk"/>
            </a:endParaRPr>
          </a:p>
        </p:txBody>
      </p:sp>
      <p:cxnSp>
        <p:nvCxnSpPr>
          <p:cNvPr id="1104" name="Google Shape;1104;p122"/>
          <p:cNvCxnSpPr/>
          <p:nvPr/>
        </p:nvCxnSpPr>
        <p:spPr>
          <a:xfrm>
            <a:off x="1105075" y="223475"/>
            <a:ext cx="600" cy="170400"/>
          </a:xfrm>
          <a:prstGeom prst="straightConnector1">
            <a:avLst/>
          </a:prstGeom>
          <a:noFill/>
          <a:ln w="9525" cap="flat" cmpd="sng">
            <a:solidFill>
              <a:schemeClr val="dk1"/>
            </a:solidFill>
            <a:prstDash val="solid"/>
            <a:round/>
            <a:headEnd type="none" w="med" len="med"/>
            <a:tailEnd type="none" w="med" len="med"/>
          </a:ln>
        </p:spPr>
      </p:cxnSp>
      <p:pic>
        <p:nvPicPr>
          <p:cNvPr id="1105" name="Google Shape;1105;p122"/>
          <p:cNvPicPr preferRelativeResize="0"/>
          <p:nvPr/>
        </p:nvPicPr>
        <p:blipFill>
          <a:blip r:embed="rId3">
            <a:alphaModFix/>
          </a:blip>
          <a:stretch>
            <a:fillRect/>
          </a:stretch>
        </p:blipFill>
        <p:spPr>
          <a:xfrm>
            <a:off x="540938" y="1070363"/>
            <a:ext cx="2015575" cy="2060299"/>
          </a:xfrm>
          <a:prstGeom prst="rect">
            <a:avLst/>
          </a:prstGeom>
          <a:noFill/>
          <a:ln>
            <a:noFill/>
          </a:ln>
          <a:effectLst>
            <a:outerShdw blurRad="57150" dist="19050" dir="5400000" algn="bl" rotWithShape="0">
              <a:srgbClr val="000000">
                <a:alpha val="50000"/>
              </a:srgbClr>
            </a:outerShdw>
          </a:effectLst>
        </p:spPr>
      </p:pic>
      <p:sp>
        <p:nvSpPr>
          <p:cNvPr id="1106" name="Google Shape;1106;p122"/>
          <p:cNvSpPr txBox="1">
            <a:spLocks noGrp="1"/>
          </p:cNvSpPr>
          <p:nvPr>
            <p:ph type="body" idx="15"/>
          </p:nvPr>
        </p:nvSpPr>
        <p:spPr>
          <a:xfrm>
            <a:off x="348325" y="3418500"/>
            <a:ext cx="2279400" cy="573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BA Music Education,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MS Computer Science, BSU</a:t>
            </a:r>
            <a:endParaRPr>
              <a:latin typeface="Space Grotesk Medium"/>
              <a:ea typeface="Space Grotesk Medium"/>
              <a:cs typeface="Space Grotesk Medium"/>
              <a:sym typeface="Space Grotesk Medium"/>
            </a:endParaRPr>
          </a:p>
          <a:p>
            <a:pPr marL="0" lvl="0" indent="0" algn="l" rtl="0">
              <a:lnSpc>
                <a:spcPct val="110000"/>
              </a:lnSpc>
              <a:spcBef>
                <a:spcPts val="0"/>
              </a:spcBef>
              <a:spcAft>
                <a:spcPts val="0"/>
              </a:spcAft>
              <a:buNone/>
            </a:pPr>
            <a:r>
              <a:rPr lang="en">
                <a:latin typeface="Space Grotesk Medium"/>
                <a:ea typeface="Space Grotesk Medium"/>
                <a:cs typeface="Space Grotesk Medium"/>
                <a:sym typeface="Space Grotesk Medium"/>
              </a:rPr>
              <a:t>Master Beekeeper, Cornell University</a:t>
            </a:r>
            <a:endParaRPr>
              <a:latin typeface="Space Grotesk Medium"/>
              <a:ea typeface="Space Grotesk Medium"/>
              <a:cs typeface="Space Grotesk Medium"/>
              <a:sym typeface="Space Grotesk Medium"/>
            </a:endParaRPr>
          </a:p>
        </p:txBody>
      </p:sp>
      <p:sp>
        <p:nvSpPr>
          <p:cNvPr id="1107" name="Google Shape;1107;p122"/>
          <p:cNvSpPr txBox="1">
            <a:spLocks noGrp="1"/>
          </p:cNvSpPr>
          <p:nvPr>
            <p:ph type="title"/>
          </p:nvPr>
        </p:nvSpPr>
        <p:spPr>
          <a:xfrm>
            <a:off x="6513825" y="750350"/>
            <a:ext cx="24873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900" i="1">
                <a:solidFill>
                  <a:srgbClr val="3C78D8"/>
                </a:solidFill>
              </a:rPr>
              <a:t>https://jdeterra.com/AIFacultySite</a:t>
            </a:r>
            <a:endParaRPr sz="900" i="1">
              <a:solidFill>
                <a:srgbClr val="3C78D8"/>
              </a:solidFill>
            </a:endParaRPr>
          </a:p>
        </p:txBody>
      </p:sp>
      <p:sp>
        <p:nvSpPr>
          <p:cNvPr id="1108" name="Google Shape;1108;p122"/>
          <p:cNvSpPr txBox="1"/>
          <p:nvPr/>
        </p:nvSpPr>
        <p:spPr>
          <a:xfrm>
            <a:off x="348325" y="3823350"/>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solidFill>
                  <a:schemeClr val="dk2"/>
                </a:solidFill>
                <a:latin typeface="Space Grotesk Medium"/>
                <a:ea typeface="Space Grotesk Medium"/>
                <a:cs typeface="Space Grotesk Medium"/>
                <a:sym typeface="Space Grotesk Medium"/>
              </a:rPr>
              <a:t>PhD Artificial Intelligence, MSU  </a:t>
            </a:r>
            <a:r>
              <a:rPr lang="en" sz="800" b="1" i="1">
                <a:solidFill>
                  <a:schemeClr val="accent5"/>
                </a:solidFill>
                <a:latin typeface="Space Grotesk"/>
                <a:ea typeface="Space Grotesk"/>
                <a:cs typeface="Space Grotesk"/>
                <a:sym typeface="Space Grotesk"/>
              </a:rPr>
              <a:t>In Progress</a:t>
            </a:r>
            <a:endParaRPr b="1" i="1">
              <a:solidFill>
                <a:schemeClr val="accent5"/>
              </a:solidFill>
            </a:endParaRPr>
          </a:p>
        </p:txBody>
      </p:sp>
      <p:pic>
        <p:nvPicPr>
          <p:cNvPr id="1109" name="Google Shape;1109;p122"/>
          <p:cNvPicPr preferRelativeResize="0"/>
          <p:nvPr/>
        </p:nvPicPr>
        <p:blipFill>
          <a:blip r:embed="rId4">
            <a:alphaModFix/>
          </a:blip>
          <a:stretch>
            <a:fillRect/>
          </a:stretch>
        </p:blipFill>
        <p:spPr>
          <a:xfrm>
            <a:off x="3086100" y="85725"/>
            <a:ext cx="5989775" cy="742950"/>
          </a:xfrm>
          <a:prstGeom prst="rect">
            <a:avLst/>
          </a:prstGeom>
          <a:noFill/>
          <a:ln>
            <a:noFill/>
          </a:ln>
          <a:effectLst>
            <a:outerShdw blurRad="57150" dist="19050" dir="5400000" algn="bl" rotWithShape="0">
              <a:srgbClr val="000000">
                <a:alpha val="50000"/>
              </a:srgbClr>
            </a:outerShdw>
          </a:effectLst>
        </p:spPr>
      </p:pic>
      <p:pic>
        <p:nvPicPr>
          <p:cNvPr id="1110" name="Google Shape;1110;p122"/>
          <p:cNvPicPr preferRelativeResize="0"/>
          <p:nvPr/>
        </p:nvPicPr>
        <p:blipFill>
          <a:blip r:embed="rId5">
            <a:alphaModFix/>
          </a:blip>
          <a:stretch>
            <a:fillRect/>
          </a:stretch>
        </p:blipFill>
        <p:spPr>
          <a:xfrm>
            <a:off x="3086100" y="928328"/>
            <a:ext cx="981075" cy="307800"/>
          </a:xfrm>
          <a:prstGeom prst="rect">
            <a:avLst/>
          </a:prstGeom>
          <a:noFill/>
          <a:ln>
            <a:noFill/>
          </a:ln>
          <a:effectLst>
            <a:outerShdw blurRad="57150" dist="19050" dir="5400000" algn="bl" rotWithShape="0">
              <a:srgbClr val="000000">
                <a:alpha val="50000"/>
              </a:srgbClr>
            </a:outerShdw>
          </a:effectLst>
        </p:spPr>
      </p:pic>
      <p:pic>
        <p:nvPicPr>
          <p:cNvPr id="1111" name="Google Shape;1111;p122"/>
          <p:cNvPicPr preferRelativeResize="0"/>
          <p:nvPr/>
        </p:nvPicPr>
        <p:blipFill>
          <a:blip r:embed="rId6">
            <a:alphaModFix/>
          </a:blip>
          <a:stretch>
            <a:fillRect/>
          </a:stretch>
        </p:blipFill>
        <p:spPr>
          <a:xfrm>
            <a:off x="3086100" y="1340850"/>
            <a:ext cx="6019701" cy="1681225"/>
          </a:xfrm>
          <a:prstGeom prst="rect">
            <a:avLst/>
          </a:prstGeom>
          <a:noFill/>
          <a:ln>
            <a:noFill/>
          </a:ln>
          <a:effectLst>
            <a:outerShdw blurRad="57150" dist="19050" dir="5400000" algn="bl" rotWithShape="0">
              <a:srgbClr val="000000">
                <a:alpha val="50000"/>
              </a:srgbClr>
            </a:outerShdw>
          </a:effectLst>
        </p:spPr>
      </p:pic>
      <p:pic>
        <p:nvPicPr>
          <p:cNvPr id="1112" name="Google Shape;1112;p122"/>
          <p:cNvPicPr preferRelativeResize="0"/>
          <p:nvPr/>
        </p:nvPicPr>
        <p:blipFill>
          <a:blip r:embed="rId7">
            <a:alphaModFix/>
          </a:blip>
          <a:stretch>
            <a:fillRect/>
          </a:stretch>
        </p:blipFill>
        <p:spPr>
          <a:xfrm>
            <a:off x="3086100" y="3093025"/>
            <a:ext cx="1961025" cy="1681225"/>
          </a:xfrm>
          <a:prstGeom prst="rect">
            <a:avLst/>
          </a:prstGeom>
          <a:noFill/>
          <a:ln>
            <a:noFill/>
          </a:ln>
          <a:effectLst>
            <a:outerShdw blurRad="57150" dist="19050" dir="5400000" algn="bl" rotWithShape="0">
              <a:srgbClr val="000000">
                <a:alpha val="50000"/>
              </a:srgbClr>
            </a:outerShdw>
          </a:effectLst>
        </p:spPr>
      </p:pic>
      <p:pic>
        <p:nvPicPr>
          <p:cNvPr id="1113" name="Google Shape;1113;p122"/>
          <p:cNvPicPr preferRelativeResize="0"/>
          <p:nvPr/>
        </p:nvPicPr>
        <p:blipFill>
          <a:blip r:embed="rId8">
            <a:alphaModFix/>
          </a:blip>
          <a:stretch>
            <a:fillRect/>
          </a:stretch>
        </p:blipFill>
        <p:spPr>
          <a:xfrm>
            <a:off x="5104700" y="3251375"/>
            <a:ext cx="2015550" cy="1668615"/>
          </a:xfrm>
          <a:prstGeom prst="rect">
            <a:avLst/>
          </a:prstGeom>
          <a:noFill/>
          <a:ln>
            <a:noFill/>
          </a:ln>
          <a:effectLst>
            <a:outerShdw blurRad="57150" dist="19050" dir="5400000" algn="bl" rotWithShape="0">
              <a:srgbClr val="000000">
                <a:alpha val="50000"/>
              </a:srgbClr>
            </a:outerShdw>
          </a:effectLst>
        </p:spPr>
      </p:pic>
      <p:pic>
        <p:nvPicPr>
          <p:cNvPr id="1114" name="Google Shape;1114;p122"/>
          <p:cNvPicPr preferRelativeResize="0"/>
          <p:nvPr/>
        </p:nvPicPr>
        <p:blipFill>
          <a:blip r:embed="rId9">
            <a:alphaModFix/>
          </a:blip>
          <a:stretch>
            <a:fillRect/>
          </a:stretch>
        </p:blipFill>
        <p:spPr>
          <a:xfrm>
            <a:off x="7177825" y="3367325"/>
            <a:ext cx="1961025" cy="1668625"/>
          </a:xfrm>
          <a:prstGeom prst="rect">
            <a:avLst/>
          </a:prstGeom>
          <a:noFill/>
          <a:ln>
            <a:noFill/>
          </a:ln>
          <a:effectLst>
            <a:outerShdw blurRad="57150" dist="19050" dir="5400000" algn="bl" rotWithShape="0">
              <a:srgbClr val="000000">
                <a:alpha val="50000"/>
              </a:srgbClr>
            </a:outerShdw>
          </a:effectLst>
        </p:spPr>
      </p:pic>
      <p:sp>
        <p:nvSpPr>
          <p:cNvPr id="1115" name="Google Shape;1115;p122"/>
          <p:cNvSpPr txBox="1">
            <a:spLocks noGrp="1"/>
          </p:cNvSpPr>
          <p:nvPr>
            <p:ph type="title"/>
          </p:nvPr>
        </p:nvSpPr>
        <p:spPr>
          <a:xfrm rot="829">
            <a:off x="305085" y="4419275"/>
            <a:ext cx="2487300" cy="442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155CC"/>
                </a:solidFill>
              </a:rPr>
              <a:t>jdeterra.com</a:t>
            </a:r>
            <a:endParaRPr>
              <a:solidFill>
                <a:srgbClr val="1155CC"/>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sp>
        <p:nvSpPr>
          <p:cNvPr id="2011" name="Google Shape;2011;p203"/>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Syllabus and AI  </a:t>
            </a:r>
            <a:endParaRPr/>
          </a:p>
        </p:txBody>
      </p:sp>
      <p:sp>
        <p:nvSpPr>
          <p:cNvPr id="2012" name="Google Shape;2012;p203"/>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The rapid integration of artificial intelligence tools into the academic landscape necessitates clear policy guidelines in course syllabi.</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2013" name="Google Shape;2013;p203"/>
          <p:cNvSpPr txBox="1"/>
          <p:nvPr/>
        </p:nvSpPr>
        <p:spPr>
          <a:xfrm>
            <a:off x="4657275" y="68900"/>
            <a:ext cx="4354500" cy="22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Artificial Intelligence Policy</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Definitions and Scope</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For the purposes of this course, "AI tools" refers to generative artificial intelligence technologies including but not limited to: ChatGPT, Claude, Gemini, DALL-E, Midjourney, and similar large language or image generation models.</a:t>
            </a:r>
            <a:endParaRPr>
              <a:solidFill>
                <a:schemeClr val="lt1"/>
              </a:solidFill>
            </a:endParaRPr>
          </a:p>
        </p:txBody>
      </p:sp>
      <p:sp>
        <p:nvSpPr>
          <p:cNvPr id="2014" name="Google Shape;2014;p203"/>
          <p:cNvSpPr txBox="1"/>
          <p:nvPr/>
        </p:nvSpPr>
        <p:spPr>
          <a:xfrm>
            <a:off x="336125" y="2497225"/>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Definitions and Scope</a:t>
            </a:r>
            <a:endParaRPr b="1">
              <a:solidFill>
                <a:schemeClr val="dk2"/>
              </a:solidFill>
            </a:endParaRPr>
          </a:p>
        </p:txBody>
      </p:sp>
      <p:sp>
        <p:nvSpPr>
          <p:cNvPr id="2015" name="Google Shape;2015;p203"/>
          <p:cNvSpPr txBox="1"/>
          <p:nvPr/>
        </p:nvSpPr>
        <p:spPr>
          <a:xfrm>
            <a:off x="336125" y="27569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General Policy on AI Use</a:t>
            </a:r>
            <a:endParaRPr>
              <a:solidFill>
                <a:schemeClr val="dk2"/>
              </a:solidFill>
            </a:endParaRPr>
          </a:p>
        </p:txBody>
      </p:sp>
      <p:sp>
        <p:nvSpPr>
          <p:cNvPr id="2016" name="Google Shape;2016;p203"/>
          <p:cNvSpPr txBox="1"/>
          <p:nvPr/>
        </p:nvSpPr>
        <p:spPr>
          <a:xfrm>
            <a:off x="660275" y="30483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Prohibited Uses</a:t>
            </a:r>
            <a:endParaRPr>
              <a:solidFill>
                <a:schemeClr val="dk2"/>
              </a:solidFill>
            </a:endParaRPr>
          </a:p>
        </p:txBody>
      </p:sp>
      <p:sp>
        <p:nvSpPr>
          <p:cNvPr id="2017" name="Google Shape;2017;p203"/>
          <p:cNvSpPr txBox="1"/>
          <p:nvPr/>
        </p:nvSpPr>
        <p:spPr>
          <a:xfrm>
            <a:off x="4701675" y="2294100"/>
            <a:ext cx="431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lt1"/>
              </a:solidFill>
            </a:endParaRPr>
          </a:p>
        </p:txBody>
      </p:sp>
      <p:sp>
        <p:nvSpPr>
          <p:cNvPr id="2018" name="Google Shape;2018;p203"/>
          <p:cNvSpPr txBox="1"/>
          <p:nvPr/>
        </p:nvSpPr>
        <p:spPr>
          <a:xfrm>
            <a:off x="660275" y="32889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Permitted Uses</a:t>
            </a:r>
            <a:endParaRPr>
              <a:solidFill>
                <a:schemeClr val="dk2"/>
              </a:solidFill>
            </a:endParaRPr>
          </a:p>
        </p:txBody>
      </p:sp>
      <p:sp>
        <p:nvSpPr>
          <p:cNvPr id="2019" name="Google Shape;2019;p203"/>
          <p:cNvSpPr txBox="1"/>
          <p:nvPr/>
        </p:nvSpPr>
        <p:spPr>
          <a:xfrm>
            <a:off x="336125" y="35993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Disclosure Requirements</a:t>
            </a:r>
            <a:endParaRPr>
              <a:solidFill>
                <a:schemeClr val="dk2"/>
              </a:solidFill>
            </a:endParaRPr>
          </a:p>
        </p:txBody>
      </p:sp>
      <p:sp>
        <p:nvSpPr>
          <p:cNvPr id="2020" name="Google Shape;2020;p203"/>
          <p:cNvSpPr txBox="1"/>
          <p:nvPr/>
        </p:nvSpPr>
        <p:spPr>
          <a:xfrm>
            <a:off x="336125" y="39250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Consequences of Policy Violation</a:t>
            </a:r>
            <a:endParaRPr/>
          </a:p>
        </p:txBody>
      </p:sp>
      <p:sp>
        <p:nvSpPr>
          <p:cNvPr id="2021" name="Google Shape;2021;p203"/>
          <p:cNvSpPr txBox="1"/>
          <p:nvPr/>
        </p:nvSpPr>
        <p:spPr>
          <a:xfrm>
            <a:off x="336125" y="425067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Rationale</a:t>
            </a:r>
            <a:endParaRPr/>
          </a:p>
        </p:txBody>
      </p:sp>
      <p:sp>
        <p:nvSpPr>
          <p:cNvPr id="2022" name="Google Shape;2022;p203"/>
          <p:cNvSpPr txBox="1"/>
          <p:nvPr/>
        </p:nvSpPr>
        <p:spPr>
          <a:xfrm>
            <a:off x="336125" y="45611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Questions About AI Use</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204"/>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Syllabus and AI  </a:t>
            </a:r>
            <a:endParaRPr/>
          </a:p>
        </p:txBody>
      </p:sp>
      <p:sp>
        <p:nvSpPr>
          <p:cNvPr id="2028" name="Google Shape;2028;p204"/>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The rapid integration of artificial intelligence tools into the academic landscape necessitates clear policy guidelines in course syllabi.</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2029" name="Google Shape;2029;p204"/>
          <p:cNvSpPr txBox="1"/>
          <p:nvPr/>
        </p:nvSpPr>
        <p:spPr>
          <a:xfrm>
            <a:off x="4657275" y="-83950"/>
            <a:ext cx="43545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Artificial Intelligence Policy</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General Policy on AI Use</a:t>
            </a:r>
            <a:endParaRPr b="1">
              <a:solidFill>
                <a:schemeClr val="lt1"/>
              </a:solidFill>
            </a:endParaRPr>
          </a:p>
          <a:p>
            <a:pPr marL="0" lvl="0" indent="0" algn="l" rtl="0">
              <a:spcBef>
                <a:spcPts val="0"/>
              </a:spcBef>
              <a:spcAft>
                <a:spcPts val="0"/>
              </a:spcAft>
              <a:buNone/>
            </a:pPr>
            <a:r>
              <a:rPr lang="en">
                <a:solidFill>
                  <a:schemeClr val="lt1"/>
                </a:solidFill>
              </a:rPr>
              <a:t>This course primarily restricts the use of AI tools in assignment completion. However, limited applications are permitted with proper disclosure, as detailed below.</a:t>
            </a:r>
            <a:endParaRPr>
              <a:solidFill>
                <a:schemeClr val="lt1"/>
              </a:solidFill>
            </a:endParaRPr>
          </a:p>
        </p:txBody>
      </p:sp>
      <p:sp>
        <p:nvSpPr>
          <p:cNvPr id="2030" name="Google Shape;2030;p204"/>
          <p:cNvSpPr txBox="1"/>
          <p:nvPr/>
        </p:nvSpPr>
        <p:spPr>
          <a:xfrm>
            <a:off x="336125" y="24972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Definitions and Scope</a:t>
            </a:r>
            <a:endParaRPr>
              <a:solidFill>
                <a:schemeClr val="dk2"/>
              </a:solidFill>
            </a:endParaRPr>
          </a:p>
        </p:txBody>
      </p:sp>
      <p:sp>
        <p:nvSpPr>
          <p:cNvPr id="2031" name="Google Shape;2031;p204"/>
          <p:cNvSpPr txBox="1"/>
          <p:nvPr/>
        </p:nvSpPr>
        <p:spPr>
          <a:xfrm>
            <a:off x="336125" y="2756950"/>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General Policy on AI Use</a:t>
            </a:r>
            <a:endParaRPr b="1">
              <a:solidFill>
                <a:schemeClr val="dk2"/>
              </a:solidFill>
            </a:endParaRPr>
          </a:p>
        </p:txBody>
      </p:sp>
      <p:sp>
        <p:nvSpPr>
          <p:cNvPr id="2032" name="Google Shape;2032;p204"/>
          <p:cNvSpPr txBox="1"/>
          <p:nvPr/>
        </p:nvSpPr>
        <p:spPr>
          <a:xfrm>
            <a:off x="660275" y="3048300"/>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Prohibited Uses</a:t>
            </a:r>
            <a:endParaRPr b="1">
              <a:solidFill>
                <a:schemeClr val="dk2"/>
              </a:solidFill>
            </a:endParaRPr>
          </a:p>
        </p:txBody>
      </p:sp>
      <p:sp>
        <p:nvSpPr>
          <p:cNvPr id="2033" name="Google Shape;2033;p204"/>
          <p:cNvSpPr txBox="1"/>
          <p:nvPr/>
        </p:nvSpPr>
        <p:spPr>
          <a:xfrm>
            <a:off x="4679475" y="1602400"/>
            <a:ext cx="4310100" cy="358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lt1"/>
                </a:solidFill>
              </a:rPr>
              <a:t>Prohibited Uses</a:t>
            </a:r>
            <a:endParaRPr sz="1300" b="1">
              <a:solidFill>
                <a:schemeClr val="lt1"/>
              </a:solidFill>
            </a:endParaRPr>
          </a:p>
          <a:p>
            <a:pPr marL="0" lvl="0" indent="0" algn="l" rtl="0">
              <a:spcBef>
                <a:spcPts val="0"/>
              </a:spcBef>
              <a:spcAft>
                <a:spcPts val="0"/>
              </a:spcAft>
              <a:buNone/>
            </a:pPr>
            <a:r>
              <a:rPr lang="en" sz="1300">
                <a:solidFill>
                  <a:schemeClr val="lt1"/>
                </a:solidFill>
              </a:rPr>
              <a:t>The following uses of AI are strictly prohibited in this course:</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1. </a:t>
            </a:r>
            <a:r>
              <a:rPr lang="en" sz="1300" b="1">
                <a:solidFill>
                  <a:schemeClr val="lt1"/>
                </a:solidFill>
              </a:rPr>
              <a:t>Assignment Completion</a:t>
            </a:r>
            <a:r>
              <a:rPr lang="en" sz="1300">
                <a:solidFill>
                  <a:schemeClr val="lt1"/>
                </a:solidFill>
              </a:rPr>
              <a:t>: Using AI to generate essays, complete problem sets, write code, or produce any work that is submitted as your own original thinking.</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2. </a:t>
            </a:r>
            <a:r>
              <a:rPr lang="en" sz="1300" b="1">
                <a:solidFill>
                  <a:schemeClr val="lt1"/>
                </a:solidFill>
              </a:rPr>
              <a:t>Response Generation</a:t>
            </a:r>
            <a:r>
              <a:rPr lang="en" sz="1300">
                <a:solidFill>
                  <a:schemeClr val="lt1"/>
                </a:solidFill>
              </a:rPr>
              <a:t>: Using AI to formulate responses to discussion questions without substantial editing and intellectual contribution.</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3. </a:t>
            </a:r>
            <a:r>
              <a:rPr lang="en" sz="1300" b="1">
                <a:solidFill>
                  <a:schemeClr val="lt1"/>
                </a:solidFill>
              </a:rPr>
              <a:t>Exam Assistance</a:t>
            </a:r>
            <a:r>
              <a:rPr lang="en" sz="1300">
                <a:solidFill>
                  <a:schemeClr val="lt1"/>
                </a:solidFill>
              </a:rPr>
              <a:t>: Using AI during any quiz, test, or examination.</a:t>
            </a:r>
            <a:endParaRPr sz="13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r>
              <a:rPr lang="en" sz="1300">
                <a:solidFill>
                  <a:schemeClr val="lt1"/>
                </a:solidFill>
              </a:rPr>
              <a:t>4. </a:t>
            </a:r>
            <a:r>
              <a:rPr lang="en" sz="1300" b="1">
                <a:solidFill>
                  <a:schemeClr val="lt1"/>
                </a:solidFill>
              </a:rPr>
              <a:t>Undisclosed Use</a:t>
            </a:r>
            <a:r>
              <a:rPr lang="en" sz="1300">
                <a:solidFill>
                  <a:schemeClr val="lt1"/>
                </a:solidFill>
              </a:rPr>
              <a:t>: Any use of AI tools that is not explicitly disclosed as outlined below.</a:t>
            </a:r>
            <a:endParaRPr sz="1300" b="1">
              <a:solidFill>
                <a:schemeClr val="lt1"/>
              </a:solidFill>
            </a:endParaRPr>
          </a:p>
        </p:txBody>
      </p:sp>
      <p:sp>
        <p:nvSpPr>
          <p:cNvPr id="2034" name="Google Shape;2034;p204"/>
          <p:cNvSpPr txBox="1"/>
          <p:nvPr/>
        </p:nvSpPr>
        <p:spPr>
          <a:xfrm>
            <a:off x="660275" y="32889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Permitted Uses</a:t>
            </a:r>
            <a:endParaRPr>
              <a:solidFill>
                <a:schemeClr val="dk2"/>
              </a:solidFill>
            </a:endParaRPr>
          </a:p>
        </p:txBody>
      </p:sp>
      <p:sp>
        <p:nvSpPr>
          <p:cNvPr id="2035" name="Google Shape;2035;p204"/>
          <p:cNvSpPr txBox="1"/>
          <p:nvPr/>
        </p:nvSpPr>
        <p:spPr>
          <a:xfrm>
            <a:off x="336125" y="35993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Disclosure Requirements</a:t>
            </a:r>
            <a:endParaRPr>
              <a:solidFill>
                <a:schemeClr val="dk2"/>
              </a:solidFill>
            </a:endParaRPr>
          </a:p>
        </p:txBody>
      </p:sp>
      <p:sp>
        <p:nvSpPr>
          <p:cNvPr id="2036" name="Google Shape;2036;p204"/>
          <p:cNvSpPr txBox="1"/>
          <p:nvPr/>
        </p:nvSpPr>
        <p:spPr>
          <a:xfrm>
            <a:off x="336125" y="39250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Consequences of Policy Violation</a:t>
            </a:r>
            <a:endParaRPr/>
          </a:p>
        </p:txBody>
      </p:sp>
      <p:sp>
        <p:nvSpPr>
          <p:cNvPr id="2037" name="Google Shape;2037;p204"/>
          <p:cNvSpPr txBox="1"/>
          <p:nvPr/>
        </p:nvSpPr>
        <p:spPr>
          <a:xfrm>
            <a:off x="336125" y="425067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Rationale</a:t>
            </a:r>
            <a:endParaRPr/>
          </a:p>
        </p:txBody>
      </p:sp>
      <p:sp>
        <p:nvSpPr>
          <p:cNvPr id="2038" name="Google Shape;2038;p204"/>
          <p:cNvSpPr txBox="1"/>
          <p:nvPr/>
        </p:nvSpPr>
        <p:spPr>
          <a:xfrm>
            <a:off x="336125" y="45611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Questions About AI Use</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205"/>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Syllabus and AI  </a:t>
            </a:r>
            <a:endParaRPr/>
          </a:p>
        </p:txBody>
      </p:sp>
      <p:sp>
        <p:nvSpPr>
          <p:cNvPr id="2044" name="Google Shape;2044;p205"/>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The rapid integration of artificial intelligence tools into the academic landscape necessitates clear policy guidelines in course syllabi.</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2045" name="Google Shape;2045;p205"/>
          <p:cNvSpPr txBox="1"/>
          <p:nvPr/>
        </p:nvSpPr>
        <p:spPr>
          <a:xfrm>
            <a:off x="336125" y="24972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Definitions and Scope</a:t>
            </a:r>
            <a:endParaRPr>
              <a:solidFill>
                <a:schemeClr val="dk2"/>
              </a:solidFill>
            </a:endParaRPr>
          </a:p>
        </p:txBody>
      </p:sp>
      <p:sp>
        <p:nvSpPr>
          <p:cNvPr id="2046" name="Google Shape;2046;p205"/>
          <p:cNvSpPr txBox="1"/>
          <p:nvPr/>
        </p:nvSpPr>
        <p:spPr>
          <a:xfrm>
            <a:off x="336125" y="2756950"/>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General Policy on AI Use</a:t>
            </a:r>
            <a:endParaRPr b="1">
              <a:solidFill>
                <a:schemeClr val="dk2"/>
              </a:solidFill>
            </a:endParaRPr>
          </a:p>
        </p:txBody>
      </p:sp>
      <p:sp>
        <p:nvSpPr>
          <p:cNvPr id="2047" name="Google Shape;2047;p205"/>
          <p:cNvSpPr txBox="1"/>
          <p:nvPr/>
        </p:nvSpPr>
        <p:spPr>
          <a:xfrm>
            <a:off x="660275" y="30483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Prohibited Uses</a:t>
            </a:r>
            <a:endParaRPr>
              <a:solidFill>
                <a:schemeClr val="dk2"/>
              </a:solidFill>
            </a:endParaRPr>
          </a:p>
        </p:txBody>
      </p:sp>
      <p:sp>
        <p:nvSpPr>
          <p:cNvPr id="2048" name="Google Shape;2048;p205"/>
          <p:cNvSpPr txBox="1"/>
          <p:nvPr/>
        </p:nvSpPr>
        <p:spPr>
          <a:xfrm>
            <a:off x="4679475" y="1672675"/>
            <a:ext cx="43101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Permitted Uses (With Required Disclosure)</a:t>
            </a:r>
            <a:endParaRPr b="1">
              <a:solidFill>
                <a:schemeClr val="lt1"/>
              </a:solidFill>
            </a:endParaRPr>
          </a:p>
          <a:p>
            <a:pPr marL="0" lvl="0" indent="0" algn="l" rtl="0">
              <a:spcBef>
                <a:spcPts val="0"/>
              </a:spcBef>
              <a:spcAft>
                <a:spcPts val="0"/>
              </a:spcAft>
              <a:buNone/>
            </a:pPr>
            <a:r>
              <a:rPr lang="en">
                <a:solidFill>
                  <a:schemeClr val="lt1"/>
                </a:solidFill>
              </a:rPr>
              <a:t>AI tools may be used in limited ways with proper disclosure: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1. </a:t>
            </a:r>
            <a:r>
              <a:rPr lang="en" b="1">
                <a:solidFill>
                  <a:schemeClr val="lt1"/>
                </a:solidFill>
              </a:rPr>
              <a:t>Brainstorming</a:t>
            </a:r>
            <a:r>
              <a:rPr lang="en">
                <a:solidFill>
                  <a:schemeClr val="lt1"/>
                </a:solidFill>
              </a:rPr>
              <a:t>: You may use AI to generate initial ideas, provided that you substantially develop these ideas using your own critical thinking.</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2. </a:t>
            </a:r>
            <a:r>
              <a:rPr lang="en" b="1">
                <a:solidFill>
                  <a:schemeClr val="lt1"/>
                </a:solidFill>
              </a:rPr>
              <a:t>Editing Assistance</a:t>
            </a:r>
            <a:r>
              <a:rPr lang="en">
                <a:solidFill>
                  <a:schemeClr val="lt1"/>
                </a:solidFill>
              </a:rPr>
              <a:t>: You may use AI for grammar checking, sentence structure refinement, or clarity improvement (similar to Grammarly).</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3. </a:t>
            </a:r>
            <a:r>
              <a:rPr lang="en" b="1">
                <a:solidFill>
                  <a:schemeClr val="lt1"/>
                </a:solidFill>
              </a:rPr>
              <a:t>Research Organization</a:t>
            </a:r>
            <a:r>
              <a:rPr lang="en">
                <a:solidFill>
                  <a:schemeClr val="lt1"/>
                </a:solidFill>
              </a:rPr>
              <a:t>: You may use AI to help organize research notes or synthesize information from sources you have already read and understood.</a:t>
            </a:r>
            <a:endParaRPr>
              <a:solidFill>
                <a:schemeClr val="lt1"/>
              </a:solidFill>
            </a:endParaRPr>
          </a:p>
        </p:txBody>
      </p:sp>
      <p:sp>
        <p:nvSpPr>
          <p:cNvPr id="2049" name="Google Shape;2049;p205"/>
          <p:cNvSpPr txBox="1"/>
          <p:nvPr/>
        </p:nvSpPr>
        <p:spPr>
          <a:xfrm>
            <a:off x="660275" y="3288925"/>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Permitted Uses</a:t>
            </a:r>
            <a:endParaRPr b="1">
              <a:solidFill>
                <a:schemeClr val="dk2"/>
              </a:solidFill>
            </a:endParaRPr>
          </a:p>
        </p:txBody>
      </p:sp>
      <p:sp>
        <p:nvSpPr>
          <p:cNvPr id="2050" name="Google Shape;2050;p205"/>
          <p:cNvSpPr txBox="1"/>
          <p:nvPr/>
        </p:nvSpPr>
        <p:spPr>
          <a:xfrm>
            <a:off x="4657275" y="0"/>
            <a:ext cx="43545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Artificial Intelligence Policy</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General Policy on AI Use</a:t>
            </a:r>
            <a:endParaRPr b="1">
              <a:solidFill>
                <a:schemeClr val="lt1"/>
              </a:solidFill>
            </a:endParaRPr>
          </a:p>
          <a:p>
            <a:pPr marL="0" lvl="0" indent="0" algn="l" rtl="0">
              <a:spcBef>
                <a:spcPts val="0"/>
              </a:spcBef>
              <a:spcAft>
                <a:spcPts val="0"/>
              </a:spcAft>
              <a:buNone/>
            </a:pPr>
            <a:r>
              <a:rPr lang="en">
                <a:solidFill>
                  <a:schemeClr val="lt1"/>
                </a:solidFill>
              </a:rPr>
              <a:t>This course primarily restricts the use of AI tools in assignment completion. However, limited applications are permitted with proper disclosure, as detailed below.</a:t>
            </a:r>
            <a:endParaRPr>
              <a:solidFill>
                <a:schemeClr val="lt1"/>
              </a:solidFill>
            </a:endParaRPr>
          </a:p>
        </p:txBody>
      </p:sp>
      <p:sp>
        <p:nvSpPr>
          <p:cNvPr id="2051" name="Google Shape;2051;p205"/>
          <p:cNvSpPr txBox="1"/>
          <p:nvPr/>
        </p:nvSpPr>
        <p:spPr>
          <a:xfrm>
            <a:off x="336125" y="35993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Disclosure Requirements</a:t>
            </a:r>
            <a:endParaRPr>
              <a:solidFill>
                <a:schemeClr val="dk2"/>
              </a:solidFill>
            </a:endParaRPr>
          </a:p>
        </p:txBody>
      </p:sp>
      <p:sp>
        <p:nvSpPr>
          <p:cNvPr id="2052" name="Google Shape;2052;p205"/>
          <p:cNvSpPr txBox="1"/>
          <p:nvPr/>
        </p:nvSpPr>
        <p:spPr>
          <a:xfrm>
            <a:off x="336125" y="39250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Consequences of Policy Violation</a:t>
            </a:r>
            <a:endParaRPr/>
          </a:p>
        </p:txBody>
      </p:sp>
      <p:sp>
        <p:nvSpPr>
          <p:cNvPr id="2053" name="Google Shape;2053;p205"/>
          <p:cNvSpPr txBox="1"/>
          <p:nvPr/>
        </p:nvSpPr>
        <p:spPr>
          <a:xfrm>
            <a:off x="336125" y="425067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Rationale</a:t>
            </a:r>
            <a:endParaRPr/>
          </a:p>
        </p:txBody>
      </p:sp>
      <p:sp>
        <p:nvSpPr>
          <p:cNvPr id="2054" name="Google Shape;2054;p205"/>
          <p:cNvSpPr txBox="1"/>
          <p:nvPr/>
        </p:nvSpPr>
        <p:spPr>
          <a:xfrm>
            <a:off x="336125" y="45611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Questions About AI Use</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206"/>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Syllabus and AI  </a:t>
            </a:r>
            <a:endParaRPr/>
          </a:p>
        </p:txBody>
      </p:sp>
      <p:sp>
        <p:nvSpPr>
          <p:cNvPr id="2060" name="Google Shape;2060;p206"/>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The rapid integration of artificial intelligence tools into the academic landscape necessitates clear policy guidelines in course syllabi.</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2061" name="Google Shape;2061;p206"/>
          <p:cNvSpPr txBox="1"/>
          <p:nvPr/>
        </p:nvSpPr>
        <p:spPr>
          <a:xfrm>
            <a:off x="4657275" y="68900"/>
            <a:ext cx="43545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Artificial Intelligence Policy</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Disclosure Requirements</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When AI tools are used in permitted ways, you must:</a:t>
            </a:r>
            <a:endParaRPr b="1">
              <a:solidFill>
                <a:schemeClr val="lt1"/>
              </a:solidFill>
            </a:endParaRPr>
          </a:p>
        </p:txBody>
      </p:sp>
      <p:sp>
        <p:nvSpPr>
          <p:cNvPr id="2062" name="Google Shape;2062;p206"/>
          <p:cNvSpPr txBox="1"/>
          <p:nvPr/>
        </p:nvSpPr>
        <p:spPr>
          <a:xfrm>
            <a:off x="336125" y="24972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Definitions and Scope</a:t>
            </a:r>
            <a:endParaRPr>
              <a:solidFill>
                <a:schemeClr val="dk2"/>
              </a:solidFill>
            </a:endParaRPr>
          </a:p>
        </p:txBody>
      </p:sp>
      <p:sp>
        <p:nvSpPr>
          <p:cNvPr id="2063" name="Google Shape;2063;p206"/>
          <p:cNvSpPr txBox="1"/>
          <p:nvPr/>
        </p:nvSpPr>
        <p:spPr>
          <a:xfrm>
            <a:off x="336125" y="27569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General Policy on AI Use</a:t>
            </a:r>
            <a:endParaRPr>
              <a:solidFill>
                <a:schemeClr val="dk2"/>
              </a:solidFill>
            </a:endParaRPr>
          </a:p>
        </p:txBody>
      </p:sp>
      <p:sp>
        <p:nvSpPr>
          <p:cNvPr id="2064" name="Google Shape;2064;p206"/>
          <p:cNvSpPr txBox="1"/>
          <p:nvPr/>
        </p:nvSpPr>
        <p:spPr>
          <a:xfrm>
            <a:off x="660275" y="30483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Prohibited Uses</a:t>
            </a:r>
            <a:endParaRPr>
              <a:solidFill>
                <a:schemeClr val="dk2"/>
              </a:solidFill>
            </a:endParaRPr>
          </a:p>
        </p:txBody>
      </p:sp>
      <p:sp>
        <p:nvSpPr>
          <p:cNvPr id="2065" name="Google Shape;2065;p206"/>
          <p:cNvSpPr txBox="1"/>
          <p:nvPr/>
        </p:nvSpPr>
        <p:spPr>
          <a:xfrm>
            <a:off x="4679475" y="1527475"/>
            <a:ext cx="43101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1. Include an "AI Disclosure Statement" at the end of your assignment that specifies</a:t>
            </a: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   - The specific AI tool used</a:t>
            </a:r>
            <a:endParaRPr>
              <a:solidFill>
                <a:schemeClr val="lt1"/>
              </a:solidFill>
            </a:endParaRPr>
          </a:p>
          <a:p>
            <a:pPr marL="0" lvl="0" indent="0" algn="l" rtl="0">
              <a:spcBef>
                <a:spcPts val="0"/>
              </a:spcBef>
              <a:spcAft>
                <a:spcPts val="0"/>
              </a:spcAft>
              <a:buNone/>
            </a:pPr>
            <a:r>
              <a:rPr lang="en">
                <a:solidFill>
                  <a:schemeClr val="lt1"/>
                </a:solidFill>
              </a:rPr>
              <a:t>   - The exact portions of work where AI was utilized</a:t>
            </a:r>
            <a:endParaRPr>
              <a:solidFill>
                <a:schemeClr val="lt1"/>
              </a:solidFill>
            </a:endParaRPr>
          </a:p>
          <a:p>
            <a:pPr marL="0" lvl="0" indent="0" algn="l" rtl="0">
              <a:spcBef>
                <a:spcPts val="0"/>
              </a:spcBef>
              <a:spcAft>
                <a:spcPts val="0"/>
              </a:spcAft>
              <a:buNone/>
            </a:pPr>
            <a:r>
              <a:rPr lang="en">
                <a:solidFill>
                  <a:schemeClr val="lt1"/>
                </a:solidFill>
              </a:rPr>
              <a:t>   - How you used the AI (e.g., "I used ChatGPT to help brainstorm initial topic ideas, then developed my own thesis")</a:t>
            </a:r>
            <a:endParaRPr>
              <a:solidFill>
                <a:schemeClr val="lt1"/>
              </a:solidFill>
            </a:endParaRPr>
          </a:p>
          <a:p>
            <a:pPr marL="0" lvl="0" indent="0" algn="l" rtl="0">
              <a:spcBef>
                <a:spcPts val="0"/>
              </a:spcBef>
              <a:spcAft>
                <a:spcPts val="0"/>
              </a:spcAft>
              <a:buNone/>
            </a:pPr>
            <a:r>
              <a:rPr lang="en">
                <a:solidFill>
                  <a:schemeClr val="lt1"/>
                </a:solidFill>
              </a:rPr>
              <a:t>   - The exact prompts you used (copy and paste)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b="1">
              <a:solidFill>
                <a:schemeClr val="lt1"/>
              </a:solidFill>
            </a:endParaRPr>
          </a:p>
        </p:txBody>
      </p:sp>
      <p:sp>
        <p:nvSpPr>
          <p:cNvPr id="2066" name="Google Shape;2066;p206"/>
          <p:cNvSpPr txBox="1"/>
          <p:nvPr/>
        </p:nvSpPr>
        <p:spPr>
          <a:xfrm>
            <a:off x="660275" y="32889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Permitted Uses</a:t>
            </a:r>
            <a:endParaRPr>
              <a:solidFill>
                <a:schemeClr val="dk2"/>
              </a:solidFill>
            </a:endParaRPr>
          </a:p>
        </p:txBody>
      </p:sp>
      <p:sp>
        <p:nvSpPr>
          <p:cNvPr id="2067" name="Google Shape;2067;p206"/>
          <p:cNvSpPr txBox="1"/>
          <p:nvPr/>
        </p:nvSpPr>
        <p:spPr>
          <a:xfrm>
            <a:off x="4679475" y="3448500"/>
            <a:ext cx="43101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 Submit both the AI-generated content and your final work to demonstrate your intellectual contribution.</a:t>
            </a:r>
            <a:endParaRPr b="1">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b="1">
              <a:solidFill>
                <a:schemeClr val="lt1"/>
              </a:solidFill>
            </a:endParaRPr>
          </a:p>
        </p:txBody>
      </p:sp>
      <p:sp>
        <p:nvSpPr>
          <p:cNvPr id="2068" name="Google Shape;2068;p206"/>
          <p:cNvSpPr txBox="1"/>
          <p:nvPr/>
        </p:nvSpPr>
        <p:spPr>
          <a:xfrm>
            <a:off x="336125" y="3599375"/>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Disclosure Requirements</a:t>
            </a:r>
            <a:endParaRPr b="1">
              <a:solidFill>
                <a:schemeClr val="dk2"/>
              </a:solidFill>
            </a:endParaRPr>
          </a:p>
        </p:txBody>
      </p:sp>
      <p:sp>
        <p:nvSpPr>
          <p:cNvPr id="2069" name="Google Shape;2069;p206"/>
          <p:cNvSpPr txBox="1"/>
          <p:nvPr/>
        </p:nvSpPr>
        <p:spPr>
          <a:xfrm>
            <a:off x="336125" y="39250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Consequences of Policy Violation</a:t>
            </a:r>
            <a:endParaRPr/>
          </a:p>
        </p:txBody>
      </p:sp>
      <p:sp>
        <p:nvSpPr>
          <p:cNvPr id="2070" name="Google Shape;2070;p206"/>
          <p:cNvSpPr txBox="1"/>
          <p:nvPr/>
        </p:nvSpPr>
        <p:spPr>
          <a:xfrm>
            <a:off x="336125" y="425067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Rationale</a:t>
            </a:r>
            <a:endParaRPr/>
          </a:p>
        </p:txBody>
      </p:sp>
      <p:sp>
        <p:nvSpPr>
          <p:cNvPr id="2071" name="Google Shape;2071;p206"/>
          <p:cNvSpPr txBox="1"/>
          <p:nvPr/>
        </p:nvSpPr>
        <p:spPr>
          <a:xfrm>
            <a:off x="336125" y="45611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Questions About AI Use</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Google Shape;2076;p207"/>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Syllabus and AI  </a:t>
            </a:r>
            <a:endParaRPr/>
          </a:p>
        </p:txBody>
      </p:sp>
      <p:sp>
        <p:nvSpPr>
          <p:cNvPr id="2077" name="Google Shape;2077;p207"/>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The rapid integration of artificial intelligence tools into the academic landscape necessitates clear policy guidelines in course syllabi.</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2078" name="Google Shape;2078;p207"/>
          <p:cNvSpPr txBox="1"/>
          <p:nvPr/>
        </p:nvSpPr>
        <p:spPr>
          <a:xfrm>
            <a:off x="4657275" y="68900"/>
            <a:ext cx="43545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Artificial Intelligence Policy</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Consequences of Policy Violation</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Undisclosed use of AI tools will be treated as academic dishonesty according to the university's academic integrity policy. Consequences may include: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 Receiving a zero on the assignment</a:t>
            </a:r>
            <a:endParaRPr>
              <a:solidFill>
                <a:schemeClr val="lt1"/>
              </a:solidFill>
            </a:endParaRPr>
          </a:p>
          <a:p>
            <a:pPr marL="0" lvl="0" indent="0" algn="l" rtl="0">
              <a:spcBef>
                <a:spcPts val="0"/>
              </a:spcBef>
              <a:spcAft>
                <a:spcPts val="0"/>
              </a:spcAft>
              <a:buNone/>
            </a:pPr>
            <a:r>
              <a:rPr lang="en">
                <a:solidFill>
                  <a:schemeClr val="lt1"/>
                </a:solidFill>
              </a:rPr>
              <a:t>- Failing the course</a:t>
            </a:r>
            <a:endParaRPr>
              <a:solidFill>
                <a:schemeClr val="lt1"/>
              </a:solidFill>
            </a:endParaRPr>
          </a:p>
          <a:p>
            <a:pPr marL="0" lvl="0" indent="0" algn="l" rtl="0">
              <a:spcBef>
                <a:spcPts val="0"/>
              </a:spcBef>
              <a:spcAft>
                <a:spcPts val="0"/>
              </a:spcAft>
              <a:buNone/>
            </a:pPr>
            <a:r>
              <a:rPr lang="en">
                <a:solidFill>
                  <a:schemeClr val="lt1"/>
                </a:solidFill>
              </a:rPr>
              <a:t>- Referral to the Office of Academic Integrity</a:t>
            </a:r>
            <a:endParaRPr b="1">
              <a:solidFill>
                <a:schemeClr val="lt1"/>
              </a:solidFill>
            </a:endParaRPr>
          </a:p>
        </p:txBody>
      </p:sp>
      <p:sp>
        <p:nvSpPr>
          <p:cNvPr id="2079" name="Google Shape;2079;p207"/>
          <p:cNvSpPr txBox="1"/>
          <p:nvPr/>
        </p:nvSpPr>
        <p:spPr>
          <a:xfrm>
            <a:off x="336125" y="24972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Definitions and Scope</a:t>
            </a:r>
            <a:endParaRPr>
              <a:solidFill>
                <a:schemeClr val="dk2"/>
              </a:solidFill>
            </a:endParaRPr>
          </a:p>
        </p:txBody>
      </p:sp>
      <p:sp>
        <p:nvSpPr>
          <p:cNvPr id="2080" name="Google Shape;2080;p207"/>
          <p:cNvSpPr txBox="1"/>
          <p:nvPr/>
        </p:nvSpPr>
        <p:spPr>
          <a:xfrm>
            <a:off x="336125" y="27569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General Policy on AI Use</a:t>
            </a:r>
            <a:endParaRPr>
              <a:solidFill>
                <a:schemeClr val="dk2"/>
              </a:solidFill>
            </a:endParaRPr>
          </a:p>
        </p:txBody>
      </p:sp>
      <p:sp>
        <p:nvSpPr>
          <p:cNvPr id="2081" name="Google Shape;2081;p207"/>
          <p:cNvSpPr txBox="1"/>
          <p:nvPr/>
        </p:nvSpPr>
        <p:spPr>
          <a:xfrm>
            <a:off x="660275" y="30483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Prohibited Uses</a:t>
            </a:r>
            <a:endParaRPr>
              <a:solidFill>
                <a:schemeClr val="dk2"/>
              </a:solidFill>
            </a:endParaRPr>
          </a:p>
        </p:txBody>
      </p:sp>
      <p:sp>
        <p:nvSpPr>
          <p:cNvPr id="2082" name="Google Shape;2082;p207"/>
          <p:cNvSpPr txBox="1"/>
          <p:nvPr/>
        </p:nvSpPr>
        <p:spPr>
          <a:xfrm>
            <a:off x="660275" y="32889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Permitted Uses</a:t>
            </a:r>
            <a:endParaRPr>
              <a:solidFill>
                <a:schemeClr val="dk2"/>
              </a:solidFill>
            </a:endParaRPr>
          </a:p>
        </p:txBody>
      </p:sp>
      <p:sp>
        <p:nvSpPr>
          <p:cNvPr id="2083" name="Google Shape;2083;p207"/>
          <p:cNvSpPr txBox="1"/>
          <p:nvPr/>
        </p:nvSpPr>
        <p:spPr>
          <a:xfrm>
            <a:off x="336125" y="35993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Disclosure Requirements</a:t>
            </a:r>
            <a:endParaRPr>
              <a:solidFill>
                <a:schemeClr val="dk2"/>
              </a:solidFill>
            </a:endParaRPr>
          </a:p>
        </p:txBody>
      </p:sp>
      <p:sp>
        <p:nvSpPr>
          <p:cNvPr id="2084" name="Google Shape;2084;p207"/>
          <p:cNvSpPr txBox="1"/>
          <p:nvPr/>
        </p:nvSpPr>
        <p:spPr>
          <a:xfrm>
            <a:off x="336125" y="3925025"/>
            <a:ext cx="3614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Consequences of Policy Violation</a:t>
            </a:r>
            <a:endParaRPr b="1"/>
          </a:p>
        </p:txBody>
      </p:sp>
      <p:sp>
        <p:nvSpPr>
          <p:cNvPr id="2085" name="Google Shape;2085;p207"/>
          <p:cNvSpPr txBox="1"/>
          <p:nvPr/>
        </p:nvSpPr>
        <p:spPr>
          <a:xfrm>
            <a:off x="336125" y="425067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Rationale</a:t>
            </a:r>
            <a:endParaRPr/>
          </a:p>
        </p:txBody>
      </p:sp>
      <p:sp>
        <p:nvSpPr>
          <p:cNvPr id="2086" name="Google Shape;2086;p207"/>
          <p:cNvSpPr txBox="1"/>
          <p:nvPr/>
        </p:nvSpPr>
        <p:spPr>
          <a:xfrm>
            <a:off x="336125" y="45611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Questions About AI Use</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90"/>
        <p:cNvGrpSpPr/>
        <p:nvPr/>
      </p:nvGrpSpPr>
      <p:grpSpPr>
        <a:xfrm>
          <a:off x="0" y="0"/>
          <a:ext cx="0" cy="0"/>
          <a:chOff x="0" y="0"/>
          <a:chExt cx="0" cy="0"/>
        </a:xfrm>
      </p:grpSpPr>
      <p:sp>
        <p:nvSpPr>
          <p:cNvPr id="2091" name="Google Shape;2091;p208"/>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Syllabus and AI  </a:t>
            </a:r>
            <a:endParaRPr/>
          </a:p>
        </p:txBody>
      </p:sp>
      <p:sp>
        <p:nvSpPr>
          <p:cNvPr id="2092" name="Google Shape;2092;p208"/>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The rapid integration of artificial intelligence tools into the academic landscape necessitates clear policy guidelines in course syllabi.</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2093" name="Google Shape;2093;p208"/>
          <p:cNvSpPr txBox="1"/>
          <p:nvPr/>
        </p:nvSpPr>
        <p:spPr>
          <a:xfrm>
            <a:off x="4657275" y="68900"/>
            <a:ext cx="4354500" cy="397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Artificial Intelligence Policy</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Rationale</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This policy is designed to:</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1. Maintain the integrity of your learning experience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2. Ensure fair assessment of your abilities and knowledge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3. Develop critical thinking skills that cannot be outsourced to AI</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4. Prepare you for professional environments where understanding the appropriate use of AI tools is increasingly important</a:t>
            </a:r>
            <a:endParaRPr b="1">
              <a:solidFill>
                <a:schemeClr val="lt1"/>
              </a:solidFill>
            </a:endParaRPr>
          </a:p>
        </p:txBody>
      </p:sp>
      <p:sp>
        <p:nvSpPr>
          <p:cNvPr id="2094" name="Google Shape;2094;p208"/>
          <p:cNvSpPr txBox="1"/>
          <p:nvPr/>
        </p:nvSpPr>
        <p:spPr>
          <a:xfrm>
            <a:off x="336125" y="24972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Definitions and Scope</a:t>
            </a:r>
            <a:endParaRPr>
              <a:solidFill>
                <a:schemeClr val="dk2"/>
              </a:solidFill>
            </a:endParaRPr>
          </a:p>
        </p:txBody>
      </p:sp>
      <p:sp>
        <p:nvSpPr>
          <p:cNvPr id="2095" name="Google Shape;2095;p208"/>
          <p:cNvSpPr txBox="1"/>
          <p:nvPr/>
        </p:nvSpPr>
        <p:spPr>
          <a:xfrm>
            <a:off x="336125" y="27569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General Policy on AI Use</a:t>
            </a:r>
            <a:endParaRPr>
              <a:solidFill>
                <a:schemeClr val="dk2"/>
              </a:solidFill>
            </a:endParaRPr>
          </a:p>
        </p:txBody>
      </p:sp>
      <p:sp>
        <p:nvSpPr>
          <p:cNvPr id="2096" name="Google Shape;2096;p208"/>
          <p:cNvSpPr txBox="1"/>
          <p:nvPr/>
        </p:nvSpPr>
        <p:spPr>
          <a:xfrm>
            <a:off x="660275" y="30483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Prohibited Uses</a:t>
            </a:r>
            <a:endParaRPr>
              <a:solidFill>
                <a:schemeClr val="dk2"/>
              </a:solidFill>
            </a:endParaRPr>
          </a:p>
        </p:txBody>
      </p:sp>
      <p:sp>
        <p:nvSpPr>
          <p:cNvPr id="2097" name="Google Shape;2097;p208"/>
          <p:cNvSpPr txBox="1"/>
          <p:nvPr/>
        </p:nvSpPr>
        <p:spPr>
          <a:xfrm>
            <a:off x="660275" y="32889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Permitted Uses</a:t>
            </a:r>
            <a:endParaRPr>
              <a:solidFill>
                <a:schemeClr val="dk2"/>
              </a:solidFill>
            </a:endParaRPr>
          </a:p>
        </p:txBody>
      </p:sp>
      <p:sp>
        <p:nvSpPr>
          <p:cNvPr id="2098" name="Google Shape;2098;p208"/>
          <p:cNvSpPr txBox="1"/>
          <p:nvPr/>
        </p:nvSpPr>
        <p:spPr>
          <a:xfrm>
            <a:off x="336125" y="35993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Disclosure Requirements</a:t>
            </a:r>
            <a:endParaRPr>
              <a:solidFill>
                <a:schemeClr val="dk2"/>
              </a:solidFill>
            </a:endParaRPr>
          </a:p>
        </p:txBody>
      </p:sp>
      <p:sp>
        <p:nvSpPr>
          <p:cNvPr id="2099" name="Google Shape;2099;p208"/>
          <p:cNvSpPr txBox="1"/>
          <p:nvPr/>
        </p:nvSpPr>
        <p:spPr>
          <a:xfrm>
            <a:off x="336125" y="39250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Consequences of Policy Violation</a:t>
            </a:r>
            <a:endParaRPr/>
          </a:p>
        </p:txBody>
      </p:sp>
      <p:sp>
        <p:nvSpPr>
          <p:cNvPr id="2100" name="Google Shape;2100;p208"/>
          <p:cNvSpPr txBox="1"/>
          <p:nvPr/>
        </p:nvSpPr>
        <p:spPr>
          <a:xfrm>
            <a:off x="336125" y="4250675"/>
            <a:ext cx="3614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Rationale</a:t>
            </a:r>
            <a:endParaRPr b="1"/>
          </a:p>
        </p:txBody>
      </p:sp>
      <p:sp>
        <p:nvSpPr>
          <p:cNvPr id="2101" name="Google Shape;2101;p208"/>
          <p:cNvSpPr txBox="1"/>
          <p:nvPr/>
        </p:nvSpPr>
        <p:spPr>
          <a:xfrm>
            <a:off x="336125" y="45611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Questions About AI Use</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p209"/>
          <p:cNvSpPr txBox="1"/>
          <p:nvPr/>
        </p:nvSpPr>
        <p:spPr>
          <a:xfrm>
            <a:off x="248525" y="408500"/>
            <a:ext cx="4095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dk1"/>
                </a:solidFill>
                <a:latin typeface="Roboto"/>
                <a:ea typeface="Roboto"/>
                <a:cs typeface="Roboto"/>
                <a:sym typeface="Roboto"/>
              </a:rPr>
              <a:t>Syllabus and AI  </a:t>
            </a:r>
            <a:endParaRPr/>
          </a:p>
        </p:txBody>
      </p:sp>
      <p:sp>
        <p:nvSpPr>
          <p:cNvPr id="2107" name="Google Shape;2107;p209"/>
          <p:cNvSpPr txBox="1">
            <a:spLocks noGrp="1"/>
          </p:cNvSpPr>
          <p:nvPr>
            <p:ph type="subTitle" idx="1"/>
          </p:nvPr>
        </p:nvSpPr>
        <p:spPr>
          <a:xfrm>
            <a:off x="273575" y="1239800"/>
            <a:ext cx="4045200" cy="645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400">
                <a:solidFill>
                  <a:srgbClr val="000000"/>
                </a:solidFill>
                <a:latin typeface="Arial"/>
                <a:ea typeface="Arial"/>
                <a:cs typeface="Arial"/>
                <a:sym typeface="Arial"/>
              </a:rPr>
              <a:t>The rapid integration of artificial intelligence tools into the academic landscape necessitates clear policy guidelines in course syllabi.</a:t>
            </a:r>
            <a:endParaRPr sz="1400">
              <a:solidFill>
                <a:srgbClr val="000000"/>
              </a:solidFill>
              <a:latin typeface="Arial"/>
              <a:ea typeface="Arial"/>
              <a:cs typeface="Arial"/>
              <a:sym typeface="Arial"/>
            </a:endParaRPr>
          </a:p>
          <a:p>
            <a:pPr marL="0" lvl="0" indent="0" algn="ctr" rtl="0">
              <a:spcBef>
                <a:spcPts val="1200"/>
              </a:spcBef>
              <a:spcAft>
                <a:spcPts val="0"/>
              </a:spcAft>
              <a:buNone/>
            </a:pPr>
            <a:endParaRPr sz="1700">
              <a:solidFill>
                <a:srgbClr val="282C34"/>
              </a:solidFill>
              <a:latin typeface="Arial"/>
              <a:ea typeface="Arial"/>
              <a:cs typeface="Arial"/>
              <a:sym typeface="Arial"/>
            </a:endParaRPr>
          </a:p>
        </p:txBody>
      </p:sp>
      <p:sp>
        <p:nvSpPr>
          <p:cNvPr id="2108" name="Google Shape;2108;p209"/>
          <p:cNvSpPr txBox="1"/>
          <p:nvPr/>
        </p:nvSpPr>
        <p:spPr>
          <a:xfrm>
            <a:off x="4657275" y="68900"/>
            <a:ext cx="43545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Artificial Intelligence Policy</a:t>
            </a:r>
            <a:endParaRPr sz="2200">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Question About AI Use</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If you are uncertain whether a specific use of AI is permitted, please ask me before proceeding.</a:t>
            </a:r>
            <a:endParaRPr b="1">
              <a:solidFill>
                <a:schemeClr val="lt1"/>
              </a:solidFill>
            </a:endParaRPr>
          </a:p>
        </p:txBody>
      </p:sp>
      <p:sp>
        <p:nvSpPr>
          <p:cNvPr id="2109" name="Google Shape;2109;p209"/>
          <p:cNvSpPr txBox="1"/>
          <p:nvPr/>
        </p:nvSpPr>
        <p:spPr>
          <a:xfrm>
            <a:off x="336125" y="24972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Definitions and Scope</a:t>
            </a:r>
            <a:endParaRPr>
              <a:solidFill>
                <a:schemeClr val="dk2"/>
              </a:solidFill>
            </a:endParaRPr>
          </a:p>
        </p:txBody>
      </p:sp>
      <p:sp>
        <p:nvSpPr>
          <p:cNvPr id="2110" name="Google Shape;2110;p209"/>
          <p:cNvSpPr txBox="1"/>
          <p:nvPr/>
        </p:nvSpPr>
        <p:spPr>
          <a:xfrm>
            <a:off x="336125" y="27569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General Policy on AI Use</a:t>
            </a:r>
            <a:endParaRPr>
              <a:solidFill>
                <a:schemeClr val="dk2"/>
              </a:solidFill>
            </a:endParaRPr>
          </a:p>
        </p:txBody>
      </p:sp>
      <p:sp>
        <p:nvSpPr>
          <p:cNvPr id="2111" name="Google Shape;2111;p209"/>
          <p:cNvSpPr txBox="1"/>
          <p:nvPr/>
        </p:nvSpPr>
        <p:spPr>
          <a:xfrm>
            <a:off x="660275" y="3048300"/>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Prohibited Uses</a:t>
            </a:r>
            <a:endParaRPr>
              <a:solidFill>
                <a:schemeClr val="dk2"/>
              </a:solidFill>
            </a:endParaRPr>
          </a:p>
        </p:txBody>
      </p:sp>
      <p:sp>
        <p:nvSpPr>
          <p:cNvPr id="2112" name="Google Shape;2112;p209"/>
          <p:cNvSpPr txBox="1"/>
          <p:nvPr/>
        </p:nvSpPr>
        <p:spPr>
          <a:xfrm>
            <a:off x="660275" y="32889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Permitted Uses</a:t>
            </a:r>
            <a:endParaRPr>
              <a:solidFill>
                <a:schemeClr val="dk2"/>
              </a:solidFill>
            </a:endParaRPr>
          </a:p>
        </p:txBody>
      </p:sp>
      <p:sp>
        <p:nvSpPr>
          <p:cNvPr id="2113" name="Google Shape;2113;p209"/>
          <p:cNvSpPr txBox="1"/>
          <p:nvPr/>
        </p:nvSpPr>
        <p:spPr>
          <a:xfrm>
            <a:off x="336125" y="35993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Disclosure Requirements</a:t>
            </a:r>
            <a:endParaRPr>
              <a:solidFill>
                <a:schemeClr val="dk2"/>
              </a:solidFill>
            </a:endParaRPr>
          </a:p>
        </p:txBody>
      </p:sp>
      <p:sp>
        <p:nvSpPr>
          <p:cNvPr id="2114" name="Google Shape;2114;p209"/>
          <p:cNvSpPr txBox="1"/>
          <p:nvPr/>
        </p:nvSpPr>
        <p:spPr>
          <a:xfrm>
            <a:off x="336125" y="392502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Consequences of Policy Violation</a:t>
            </a:r>
            <a:endParaRPr/>
          </a:p>
        </p:txBody>
      </p:sp>
      <p:sp>
        <p:nvSpPr>
          <p:cNvPr id="2115" name="Google Shape;2115;p209"/>
          <p:cNvSpPr txBox="1"/>
          <p:nvPr/>
        </p:nvSpPr>
        <p:spPr>
          <a:xfrm>
            <a:off x="336125" y="4250675"/>
            <a:ext cx="36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Rationale</a:t>
            </a:r>
            <a:endParaRPr/>
          </a:p>
        </p:txBody>
      </p:sp>
      <p:sp>
        <p:nvSpPr>
          <p:cNvPr id="2116" name="Google Shape;2116;p209"/>
          <p:cNvSpPr txBox="1"/>
          <p:nvPr/>
        </p:nvSpPr>
        <p:spPr>
          <a:xfrm>
            <a:off x="336125" y="4561125"/>
            <a:ext cx="3614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Questions About AI Use</a:t>
            </a:r>
            <a:endParaRPr b="1"/>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210"/>
          <p:cNvSpPr txBox="1"/>
          <p:nvPr/>
        </p:nvSpPr>
        <p:spPr>
          <a:xfrm>
            <a:off x="52050" y="0"/>
            <a:ext cx="8709300" cy="534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2"/>
                </a:solidFill>
              </a:rPr>
              <a:t># Artificial Intelligence Policy</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Definitions and Scope</a:t>
            </a:r>
            <a:endParaRPr sz="600">
              <a:solidFill>
                <a:schemeClr val="dk2"/>
              </a:solidFill>
            </a:endParaRPr>
          </a:p>
          <a:p>
            <a:pPr marL="0" lvl="0" indent="0" algn="l" rtl="0">
              <a:spcBef>
                <a:spcPts val="0"/>
              </a:spcBef>
              <a:spcAft>
                <a:spcPts val="0"/>
              </a:spcAft>
              <a:buNone/>
            </a:pPr>
            <a:r>
              <a:rPr lang="en" sz="600">
                <a:solidFill>
                  <a:schemeClr val="dk2"/>
                </a:solidFill>
              </a:rPr>
              <a:t>For the purposes of this course, "AI tools" refers to generative artificial intelligence technologies including but not limited to: ChatGPT, Claude, Gemini, DALL-E, Midjourney, and similar large language or image generation models.</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General Policy on AI Use</a:t>
            </a:r>
            <a:endParaRPr sz="600">
              <a:solidFill>
                <a:schemeClr val="dk2"/>
              </a:solidFill>
            </a:endParaRPr>
          </a:p>
          <a:p>
            <a:pPr marL="0" lvl="0" indent="0" algn="l" rtl="0">
              <a:spcBef>
                <a:spcPts val="0"/>
              </a:spcBef>
              <a:spcAft>
                <a:spcPts val="0"/>
              </a:spcAft>
              <a:buNone/>
            </a:pPr>
            <a:r>
              <a:rPr lang="en" sz="600">
                <a:solidFill>
                  <a:schemeClr val="dk2"/>
                </a:solidFill>
              </a:rPr>
              <a:t>This course primarily restricts the use of AI tools in assignment completion. However, limited applications are permitted with proper disclosure, as detailed below.</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Prohibited Uses</a:t>
            </a:r>
            <a:endParaRPr sz="600">
              <a:solidFill>
                <a:schemeClr val="dk2"/>
              </a:solidFill>
            </a:endParaRPr>
          </a:p>
          <a:p>
            <a:pPr marL="0" lvl="0" indent="0" algn="l" rtl="0">
              <a:spcBef>
                <a:spcPts val="0"/>
              </a:spcBef>
              <a:spcAft>
                <a:spcPts val="0"/>
              </a:spcAft>
              <a:buNone/>
            </a:pPr>
            <a:r>
              <a:rPr lang="en" sz="600">
                <a:solidFill>
                  <a:schemeClr val="dk2"/>
                </a:solidFill>
              </a:rPr>
              <a:t>The following uses of AI are strictly prohibited in this course:</a:t>
            </a:r>
            <a:endParaRPr sz="600">
              <a:solidFill>
                <a:schemeClr val="dk2"/>
              </a:solidFill>
            </a:endParaRPr>
          </a:p>
          <a:p>
            <a:pPr marL="0" lvl="0" indent="0" algn="l" rtl="0">
              <a:spcBef>
                <a:spcPts val="0"/>
              </a:spcBef>
              <a:spcAft>
                <a:spcPts val="0"/>
              </a:spcAft>
              <a:buNone/>
            </a:pPr>
            <a:endParaRPr sz="500">
              <a:solidFill>
                <a:schemeClr val="dk2"/>
              </a:solidFill>
            </a:endParaRPr>
          </a:p>
          <a:p>
            <a:pPr marL="0" lvl="0" indent="0" algn="l" rtl="0">
              <a:spcBef>
                <a:spcPts val="0"/>
              </a:spcBef>
              <a:spcAft>
                <a:spcPts val="0"/>
              </a:spcAft>
              <a:buNone/>
            </a:pPr>
            <a:r>
              <a:rPr lang="en" sz="600">
                <a:solidFill>
                  <a:schemeClr val="dk2"/>
                </a:solidFill>
              </a:rPr>
              <a:t>1. **Assignment Completion**: Using AI to generate essays, complete problem sets, write code, or produce any work that is submitted as your own original thinking.</a:t>
            </a:r>
            <a:endParaRPr sz="600">
              <a:solidFill>
                <a:schemeClr val="dk2"/>
              </a:solidFill>
            </a:endParaRPr>
          </a:p>
          <a:p>
            <a:pPr marL="0" lvl="0" indent="0" algn="l" rtl="0">
              <a:spcBef>
                <a:spcPts val="0"/>
              </a:spcBef>
              <a:spcAft>
                <a:spcPts val="0"/>
              </a:spcAft>
              <a:buNone/>
            </a:pPr>
            <a:r>
              <a:rPr lang="en" sz="600">
                <a:solidFill>
                  <a:schemeClr val="dk2"/>
                </a:solidFill>
              </a:rPr>
              <a:t>2. **Response Generation**: Using AI to formulate responses to discussion questions without substantial editing and intellectual contribution.</a:t>
            </a:r>
            <a:endParaRPr sz="600">
              <a:solidFill>
                <a:schemeClr val="dk2"/>
              </a:solidFill>
            </a:endParaRPr>
          </a:p>
          <a:p>
            <a:pPr marL="0" lvl="0" indent="0" algn="l" rtl="0">
              <a:spcBef>
                <a:spcPts val="0"/>
              </a:spcBef>
              <a:spcAft>
                <a:spcPts val="0"/>
              </a:spcAft>
              <a:buNone/>
            </a:pPr>
            <a:r>
              <a:rPr lang="en" sz="600">
                <a:solidFill>
                  <a:schemeClr val="dk2"/>
                </a:solidFill>
              </a:rPr>
              <a:t>3. **Exam Assistance**: Using AI during any quiz, test, or examination.</a:t>
            </a:r>
            <a:endParaRPr sz="600">
              <a:solidFill>
                <a:schemeClr val="dk2"/>
              </a:solidFill>
            </a:endParaRPr>
          </a:p>
          <a:p>
            <a:pPr marL="0" lvl="0" indent="0" algn="l" rtl="0">
              <a:spcBef>
                <a:spcPts val="0"/>
              </a:spcBef>
              <a:spcAft>
                <a:spcPts val="0"/>
              </a:spcAft>
              <a:buNone/>
            </a:pPr>
            <a:r>
              <a:rPr lang="en" sz="600">
                <a:solidFill>
                  <a:schemeClr val="dk2"/>
                </a:solidFill>
              </a:rPr>
              <a:t>4. **Undisclosed Use**: Any use of AI tools that is not explicitly disclosed as outlined below.</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Permitted Uses (With Required Disclosure)</a:t>
            </a:r>
            <a:endParaRPr sz="600">
              <a:solidFill>
                <a:schemeClr val="dk2"/>
              </a:solidFill>
            </a:endParaRPr>
          </a:p>
          <a:p>
            <a:pPr marL="0" lvl="0" indent="0" algn="l" rtl="0">
              <a:spcBef>
                <a:spcPts val="0"/>
              </a:spcBef>
              <a:spcAft>
                <a:spcPts val="0"/>
              </a:spcAft>
              <a:buNone/>
            </a:pPr>
            <a:r>
              <a:rPr lang="en" sz="600">
                <a:solidFill>
                  <a:schemeClr val="dk2"/>
                </a:solidFill>
              </a:rPr>
              <a:t>AI tools may be used in limited ways with proper disclosure:</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1. **Brainstorming**: You may use AI to generate initial ideas, provided that you substantially develop these ideas using your own critical thinking.</a:t>
            </a:r>
            <a:endParaRPr sz="600">
              <a:solidFill>
                <a:schemeClr val="dk2"/>
              </a:solidFill>
            </a:endParaRPr>
          </a:p>
          <a:p>
            <a:pPr marL="0" lvl="0" indent="0" algn="l" rtl="0">
              <a:spcBef>
                <a:spcPts val="0"/>
              </a:spcBef>
              <a:spcAft>
                <a:spcPts val="0"/>
              </a:spcAft>
              <a:buNone/>
            </a:pPr>
            <a:r>
              <a:rPr lang="en" sz="600">
                <a:solidFill>
                  <a:schemeClr val="dk2"/>
                </a:solidFill>
              </a:rPr>
              <a:t>2. **Editing Assistance**: You may use AI for grammar checking, sentence structure refinement, or clarity improvement (similar to Grammarly).</a:t>
            </a:r>
            <a:endParaRPr sz="600">
              <a:solidFill>
                <a:schemeClr val="dk2"/>
              </a:solidFill>
            </a:endParaRPr>
          </a:p>
          <a:p>
            <a:pPr marL="0" lvl="0" indent="0" algn="l" rtl="0">
              <a:spcBef>
                <a:spcPts val="0"/>
              </a:spcBef>
              <a:spcAft>
                <a:spcPts val="0"/>
              </a:spcAft>
              <a:buNone/>
            </a:pPr>
            <a:r>
              <a:rPr lang="en" sz="600">
                <a:solidFill>
                  <a:schemeClr val="dk2"/>
                </a:solidFill>
              </a:rPr>
              <a:t>3. **Research Organization**: You may use AI to help organize research notes or synthesize information from sources you have already read and understood.</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Disclosure Requirements</a:t>
            </a:r>
            <a:endParaRPr sz="600">
              <a:solidFill>
                <a:schemeClr val="dk2"/>
              </a:solidFill>
            </a:endParaRPr>
          </a:p>
          <a:p>
            <a:pPr marL="0" lvl="0" indent="0" algn="l" rtl="0">
              <a:spcBef>
                <a:spcPts val="0"/>
              </a:spcBef>
              <a:spcAft>
                <a:spcPts val="0"/>
              </a:spcAft>
              <a:buNone/>
            </a:pPr>
            <a:r>
              <a:rPr lang="en" sz="600">
                <a:solidFill>
                  <a:schemeClr val="dk2"/>
                </a:solidFill>
              </a:rPr>
              <a:t>When AI tools are used in permitted ways, you must:</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1. Include an "AI Disclosure Statement" at the end of your assignment that specifies:</a:t>
            </a:r>
            <a:endParaRPr sz="600">
              <a:solidFill>
                <a:schemeClr val="dk2"/>
              </a:solidFill>
            </a:endParaRPr>
          </a:p>
          <a:p>
            <a:pPr marL="0" lvl="0" indent="0" algn="l" rtl="0">
              <a:spcBef>
                <a:spcPts val="0"/>
              </a:spcBef>
              <a:spcAft>
                <a:spcPts val="0"/>
              </a:spcAft>
              <a:buNone/>
            </a:pPr>
            <a:r>
              <a:rPr lang="en" sz="600">
                <a:solidFill>
                  <a:schemeClr val="dk2"/>
                </a:solidFill>
              </a:rPr>
              <a:t>   - The specific AI tool used</a:t>
            </a:r>
            <a:endParaRPr sz="600">
              <a:solidFill>
                <a:schemeClr val="dk2"/>
              </a:solidFill>
            </a:endParaRPr>
          </a:p>
          <a:p>
            <a:pPr marL="0" lvl="0" indent="0" algn="l" rtl="0">
              <a:spcBef>
                <a:spcPts val="0"/>
              </a:spcBef>
              <a:spcAft>
                <a:spcPts val="0"/>
              </a:spcAft>
              <a:buNone/>
            </a:pPr>
            <a:r>
              <a:rPr lang="en" sz="600">
                <a:solidFill>
                  <a:schemeClr val="dk2"/>
                </a:solidFill>
              </a:rPr>
              <a:t>   - The exact portions of work where AI was utilized</a:t>
            </a:r>
            <a:endParaRPr sz="600">
              <a:solidFill>
                <a:schemeClr val="dk2"/>
              </a:solidFill>
            </a:endParaRPr>
          </a:p>
          <a:p>
            <a:pPr marL="0" lvl="0" indent="0" algn="l" rtl="0">
              <a:spcBef>
                <a:spcPts val="0"/>
              </a:spcBef>
              <a:spcAft>
                <a:spcPts val="0"/>
              </a:spcAft>
              <a:buNone/>
            </a:pPr>
            <a:r>
              <a:rPr lang="en" sz="600">
                <a:solidFill>
                  <a:schemeClr val="dk2"/>
                </a:solidFill>
              </a:rPr>
              <a:t>   - How you used the AI (e.g., "I used ChatGPT to help brainstorm initial topic ideas, then developed my own thesis")</a:t>
            </a:r>
            <a:endParaRPr sz="600">
              <a:solidFill>
                <a:schemeClr val="dk2"/>
              </a:solidFill>
            </a:endParaRPr>
          </a:p>
          <a:p>
            <a:pPr marL="0" lvl="0" indent="0" algn="l" rtl="0">
              <a:spcBef>
                <a:spcPts val="0"/>
              </a:spcBef>
              <a:spcAft>
                <a:spcPts val="0"/>
              </a:spcAft>
              <a:buNone/>
            </a:pPr>
            <a:r>
              <a:rPr lang="en" sz="600">
                <a:solidFill>
                  <a:schemeClr val="dk2"/>
                </a:solidFill>
              </a:rPr>
              <a:t>   - The exact prompts you used (copy and paste)</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2. Submit both the AI-generated content and your final work to demonstrate your intellectual contribution.</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Consequences of Policy Violation</a:t>
            </a:r>
            <a:endParaRPr sz="600">
              <a:solidFill>
                <a:schemeClr val="dk2"/>
              </a:solidFill>
            </a:endParaRPr>
          </a:p>
          <a:p>
            <a:pPr marL="0" lvl="0" indent="0" algn="l" rtl="0">
              <a:spcBef>
                <a:spcPts val="0"/>
              </a:spcBef>
              <a:spcAft>
                <a:spcPts val="0"/>
              </a:spcAft>
              <a:buNone/>
            </a:pPr>
            <a:r>
              <a:rPr lang="en" sz="600">
                <a:solidFill>
                  <a:schemeClr val="dk2"/>
                </a:solidFill>
              </a:rPr>
              <a:t>Undisclosed use of AI tools will be treated as academic dishonesty according to the university's academic integrity policy. Consequences may include:</a:t>
            </a:r>
            <a:endParaRPr sz="600">
              <a:solidFill>
                <a:schemeClr val="dk2"/>
              </a:solidFill>
            </a:endParaRPr>
          </a:p>
          <a:p>
            <a:pPr marL="0" lvl="0" indent="0" algn="l" rtl="0">
              <a:spcBef>
                <a:spcPts val="0"/>
              </a:spcBef>
              <a:spcAft>
                <a:spcPts val="0"/>
              </a:spcAft>
              <a:buNone/>
            </a:pPr>
            <a:r>
              <a:rPr lang="en" sz="600">
                <a:solidFill>
                  <a:schemeClr val="dk2"/>
                </a:solidFill>
              </a:rPr>
              <a:t>- Receiving a zero on the assignment</a:t>
            </a:r>
            <a:endParaRPr sz="600">
              <a:solidFill>
                <a:schemeClr val="dk2"/>
              </a:solidFill>
            </a:endParaRPr>
          </a:p>
          <a:p>
            <a:pPr marL="0" lvl="0" indent="0" algn="l" rtl="0">
              <a:spcBef>
                <a:spcPts val="0"/>
              </a:spcBef>
              <a:spcAft>
                <a:spcPts val="0"/>
              </a:spcAft>
              <a:buNone/>
            </a:pPr>
            <a:r>
              <a:rPr lang="en" sz="600">
                <a:solidFill>
                  <a:schemeClr val="dk2"/>
                </a:solidFill>
              </a:rPr>
              <a:t>- Failing the course</a:t>
            </a:r>
            <a:endParaRPr sz="600">
              <a:solidFill>
                <a:schemeClr val="dk2"/>
              </a:solidFill>
            </a:endParaRPr>
          </a:p>
          <a:p>
            <a:pPr marL="0" lvl="0" indent="0" algn="l" rtl="0">
              <a:spcBef>
                <a:spcPts val="0"/>
              </a:spcBef>
              <a:spcAft>
                <a:spcPts val="0"/>
              </a:spcAft>
              <a:buNone/>
            </a:pPr>
            <a:r>
              <a:rPr lang="en" sz="600">
                <a:solidFill>
                  <a:schemeClr val="dk2"/>
                </a:solidFill>
              </a:rPr>
              <a:t>- Referral to the Office of Academic Integrity</a:t>
            </a:r>
            <a:endParaRPr sz="5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Rationale</a:t>
            </a:r>
            <a:endParaRPr sz="600">
              <a:solidFill>
                <a:schemeClr val="dk2"/>
              </a:solidFill>
            </a:endParaRPr>
          </a:p>
          <a:p>
            <a:pPr marL="0" lvl="0" indent="0" algn="l" rtl="0">
              <a:spcBef>
                <a:spcPts val="0"/>
              </a:spcBef>
              <a:spcAft>
                <a:spcPts val="0"/>
              </a:spcAft>
              <a:buNone/>
            </a:pPr>
            <a:r>
              <a:rPr lang="en" sz="600">
                <a:solidFill>
                  <a:schemeClr val="dk2"/>
                </a:solidFill>
              </a:rPr>
              <a:t>This policy is designed to:</a:t>
            </a:r>
            <a:endParaRPr sz="600">
              <a:solidFill>
                <a:schemeClr val="dk2"/>
              </a:solidFill>
            </a:endParaRPr>
          </a:p>
          <a:p>
            <a:pPr marL="0" lvl="0" indent="0" algn="l" rtl="0">
              <a:spcBef>
                <a:spcPts val="0"/>
              </a:spcBef>
              <a:spcAft>
                <a:spcPts val="0"/>
              </a:spcAft>
              <a:buNone/>
            </a:pPr>
            <a:r>
              <a:rPr lang="en" sz="600">
                <a:solidFill>
                  <a:schemeClr val="dk2"/>
                </a:solidFill>
              </a:rPr>
              <a:t>1. Maintain the integrity of your learning experience</a:t>
            </a:r>
            <a:endParaRPr sz="600">
              <a:solidFill>
                <a:schemeClr val="dk2"/>
              </a:solidFill>
            </a:endParaRPr>
          </a:p>
          <a:p>
            <a:pPr marL="0" lvl="0" indent="0" algn="l" rtl="0">
              <a:spcBef>
                <a:spcPts val="0"/>
              </a:spcBef>
              <a:spcAft>
                <a:spcPts val="0"/>
              </a:spcAft>
              <a:buNone/>
            </a:pPr>
            <a:r>
              <a:rPr lang="en" sz="600">
                <a:solidFill>
                  <a:schemeClr val="dk2"/>
                </a:solidFill>
              </a:rPr>
              <a:t>2. Ensure fair assessment of your abilities and knowledge</a:t>
            </a:r>
            <a:endParaRPr sz="600">
              <a:solidFill>
                <a:schemeClr val="dk2"/>
              </a:solidFill>
            </a:endParaRPr>
          </a:p>
          <a:p>
            <a:pPr marL="0" lvl="0" indent="0" algn="l" rtl="0">
              <a:spcBef>
                <a:spcPts val="0"/>
              </a:spcBef>
              <a:spcAft>
                <a:spcPts val="0"/>
              </a:spcAft>
              <a:buNone/>
            </a:pPr>
            <a:r>
              <a:rPr lang="en" sz="600">
                <a:solidFill>
                  <a:schemeClr val="dk2"/>
                </a:solidFill>
              </a:rPr>
              <a:t>3. Develop critical thinking skills that cannot be outsourced to AI</a:t>
            </a:r>
            <a:endParaRPr sz="600">
              <a:solidFill>
                <a:schemeClr val="dk2"/>
              </a:solidFill>
            </a:endParaRPr>
          </a:p>
          <a:p>
            <a:pPr marL="0" lvl="0" indent="0" algn="l" rtl="0">
              <a:spcBef>
                <a:spcPts val="0"/>
              </a:spcBef>
              <a:spcAft>
                <a:spcPts val="0"/>
              </a:spcAft>
              <a:buNone/>
            </a:pPr>
            <a:r>
              <a:rPr lang="en" sz="600">
                <a:solidFill>
                  <a:schemeClr val="dk2"/>
                </a:solidFill>
              </a:rPr>
              <a:t>4. Prepare you for professional environments where understanding the appropriate use of AI tools is increasingly important</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Questions About AI Use</a:t>
            </a:r>
            <a:endParaRPr sz="600">
              <a:solidFill>
                <a:schemeClr val="dk2"/>
              </a:solidFill>
            </a:endParaRPr>
          </a:p>
          <a:p>
            <a:pPr marL="0" lvl="0" indent="0" algn="l" rtl="0">
              <a:spcBef>
                <a:spcPts val="0"/>
              </a:spcBef>
              <a:spcAft>
                <a:spcPts val="0"/>
              </a:spcAft>
              <a:buNone/>
            </a:pPr>
            <a:r>
              <a:rPr lang="en" sz="600">
                <a:solidFill>
                  <a:schemeClr val="dk2"/>
                </a:solidFill>
              </a:rPr>
              <a:t>If you are uncertain whether a specific use of AI is permitted, please ask me before proceeding.</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 Modifications to This Policy</a:t>
            </a:r>
            <a:endParaRPr sz="600">
              <a:solidFill>
                <a:schemeClr val="dk2"/>
              </a:solidFill>
            </a:endParaRPr>
          </a:p>
          <a:p>
            <a:pPr marL="0" lvl="0" indent="0" algn="l" rtl="0">
              <a:spcBef>
                <a:spcPts val="0"/>
              </a:spcBef>
              <a:spcAft>
                <a:spcPts val="0"/>
              </a:spcAft>
              <a:buNone/>
            </a:pPr>
            <a:r>
              <a:rPr lang="en" sz="600">
                <a:solidFill>
                  <a:schemeClr val="dk2"/>
                </a:solidFill>
              </a:rPr>
              <a:t>As AI technologies evolve rapidly, this policy may be updated during the semester with appropriate notice.</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a:t>
            </a:r>
            <a:endParaRPr sz="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600">
                <a:solidFill>
                  <a:schemeClr val="dk2"/>
                </a:solidFill>
              </a:rPr>
              <a:t>*By remaining enrolled in this course, you acknowledge that you have read, understand, and agree to abide by this AI use policy.*</a:t>
            </a:r>
            <a:endParaRPr sz="500" b="1">
              <a:solidFill>
                <a:schemeClr val="dk2"/>
              </a:solidFill>
            </a:endParaRPr>
          </a:p>
        </p:txBody>
      </p:sp>
      <p:pic>
        <p:nvPicPr>
          <p:cNvPr id="2122" name="Google Shape;2122;p210"/>
          <p:cNvPicPr preferRelativeResize="0"/>
          <p:nvPr/>
        </p:nvPicPr>
        <p:blipFill>
          <a:blip r:embed="rId3">
            <a:alphaModFix/>
          </a:blip>
          <a:stretch>
            <a:fillRect/>
          </a:stretch>
        </p:blipFill>
        <p:spPr>
          <a:xfrm>
            <a:off x="6886500" y="2308002"/>
            <a:ext cx="999725" cy="1389850"/>
          </a:xfrm>
          <a:prstGeom prst="rect">
            <a:avLst/>
          </a:prstGeom>
          <a:noFill/>
          <a:ln>
            <a:noFill/>
          </a:ln>
        </p:spPr>
      </p:pic>
      <p:sp>
        <p:nvSpPr>
          <p:cNvPr id="2123" name="Google Shape;2123;p210"/>
          <p:cNvSpPr txBox="1"/>
          <p:nvPr/>
        </p:nvSpPr>
        <p:spPr>
          <a:xfrm>
            <a:off x="3977350" y="4375425"/>
            <a:ext cx="50415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dirty="0">
                <a:solidFill>
                  <a:schemeClr val="dk1"/>
                </a:solidFill>
                <a:latin typeface="Roboto"/>
                <a:ea typeface="Roboto"/>
                <a:cs typeface="Roboto"/>
                <a:sym typeface="Roboto"/>
              </a:rPr>
              <a:t>jdeterra.com</a:t>
            </a:r>
            <a:endParaRPr sz="1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pic>
        <p:nvPicPr>
          <p:cNvPr id="2128" name="Google Shape;2128;p211"/>
          <p:cNvPicPr preferRelativeResize="0"/>
          <p:nvPr/>
        </p:nvPicPr>
        <p:blipFill>
          <a:blip r:embed="rId3">
            <a:alphaModFix/>
          </a:blip>
          <a:stretch>
            <a:fillRect/>
          </a:stretch>
        </p:blipFill>
        <p:spPr>
          <a:xfrm>
            <a:off x="152375" y="169701"/>
            <a:ext cx="4025000" cy="2885850"/>
          </a:xfrm>
          <a:prstGeom prst="rect">
            <a:avLst/>
          </a:prstGeom>
          <a:noFill/>
          <a:ln>
            <a:noFill/>
          </a:ln>
        </p:spPr>
      </p:pic>
    </p:spTree>
  </p:cSld>
  <p:clrMapOvr>
    <a:masterClrMapping/>
  </p:clrMapOvr>
</p:sld>
</file>

<file path=ppt/theme/theme1.xml><?xml version="1.0" encoding="utf-8"?>
<a:theme xmlns:a="http://schemas.openxmlformats.org/drawingml/2006/main" name="Strategy Plan">
  <a:themeElements>
    <a:clrScheme name="Simple Light">
      <a:dk1>
        <a:srgbClr val="FFFFFF"/>
      </a:dk1>
      <a:lt1>
        <a:srgbClr val="000000"/>
      </a:lt1>
      <a:dk2>
        <a:srgbClr val="999999"/>
      </a:dk2>
      <a:lt2>
        <a:srgbClr val="FFECD1"/>
      </a:lt2>
      <a:accent1>
        <a:srgbClr val="AC6600"/>
      </a:accent1>
      <a:accent2>
        <a:srgbClr val="5E7F00"/>
      </a:accent2>
      <a:accent3>
        <a:srgbClr val="2322EF"/>
      </a:accent3>
      <a:accent4>
        <a:srgbClr val="DDDDFF"/>
      </a:accent4>
      <a:accent5>
        <a:srgbClr val="EFEFEF"/>
      </a:accent5>
      <a:accent6>
        <a:srgbClr val="F7FEE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ard Meeting Presentation">
  <a:themeElements>
    <a:clrScheme name="Simple Light">
      <a:dk1>
        <a:srgbClr val="FFFCE9"/>
      </a:dk1>
      <a:lt1>
        <a:srgbClr val="093607"/>
      </a:lt1>
      <a:dk2>
        <a:srgbClr val="0B213F"/>
      </a:dk2>
      <a:lt2>
        <a:srgbClr val="D6D5CD"/>
      </a:lt2>
      <a:accent1>
        <a:srgbClr val="000000"/>
      </a:accent1>
      <a:accent2>
        <a:srgbClr val="212121"/>
      </a:accent2>
      <a:accent3>
        <a:srgbClr val="87C292"/>
      </a:accent3>
      <a:accent4>
        <a:srgbClr val="0D490B"/>
      </a:accent4>
      <a:accent5>
        <a:srgbClr val="0097A7"/>
      </a:accent5>
      <a:accent6>
        <a:srgbClr val="EEFF41"/>
      </a:accent6>
      <a:hlink>
        <a:srgbClr val="FFFCE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8822</Words>
  <Application>Microsoft Office PowerPoint</Application>
  <PresentationFormat>On-screen Show (16:9)</PresentationFormat>
  <Paragraphs>1335</Paragraphs>
  <Slides>98</Slides>
  <Notes>98</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98</vt:i4>
      </vt:variant>
    </vt:vector>
  </HeadingPairs>
  <TitlesOfParts>
    <vt:vector size="117" baseType="lpstr">
      <vt:lpstr>Barlow Light</vt:lpstr>
      <vt:lpstr>Hepta Slab</vt:lpstr>
      <vt:lpstr>Hepta Slab Medium</vt:lpstr>
      <vt:lpstr>Courier New</vt:lpstr>
      <vt:lpstr>Arial</vt:lpstr>
      <vt:lpstr>Space Grotesk Medium</vt:lpstr>
      <vt:lpstr>Barlow Medium</vt:lpstr>
      <vt:lpstr>Roboto</vt:lpstr>
      <vt:lpstr>Hepta Slab Light</vt:lpstr>
      <vt:lpstr>Barlow ExtraLight</vt:lpstr>
      <vt:lpstr>Space Grotesk</vt:lpstr>
      <vt:lpstr>Crimson Pro</vt:lpstr>
      <vt:lpstr>Albert Sans</vt:lpstr>
      <vt:lpstr>Crimson Pro Medium</vt:lpstr>
      <vt:lpstr>Google Sans</vt:lpstr>
      <vt:lpstr>Barlow</vt:lpstr>
      <vt:lpstr>Strategy Plan</vt:lpstr>
      <vt:lpstr>Board Meeting Presentation</vt:lpstr>
      <vt:lpstr>Geometric</vt:lpstr>
      <vt:lpstr>Working Smarter, Not Harder: Leveraging AI for Academic Task Management</vt:lpstr>
      <vt:lpstr>Adjunct Professor</vt:lpstr>
      <vt:lpstr>Adjunct Professor</vt:lpstr>
      <vt:lpstr>Adjunct Professor</vt:lpstr>
      <vt:lpstr>Adjunct Professor</vt:lpstr>
      <vt:lpstr>Adjunct Professor</vt:lpstr>
      <vt:lpstr>Adjunct Professor</vt:lpstr>
      <vt:lpstr>Adjunct Professor</vt:lpstr>
      <vt:lpstr>Adjunct Professor</vt:lpstr>
      <vt:lpstr>Today isn’t about replacing your work - it’s about enhancing it.</vt:lpstr>
      <vt:lpstr>Workshop Goals</vt:lpstr>
      <vt:lpstr>Workshop Goals</vt:lpstr>
      <vt:lpstr>Workshop Goals</vt:lpstr>
      <vt:lpstr>Prerequisites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Prompting</vt:lpstr>
      <vt:lpstr>Prompting</vt:lpstr>
      <vt:lpstr>Prompting</vt:lpstr>
      <vt:lpstr>Prompting</vt:lpstr>
      <vt:lpstr>Prompting</vt:lpstr>
      <vt:lpstr>Prompting</vt:lpstr>
      <vt:lpstr>Prompting</vt:lpstr>
      <vt:lpstr>Custom Instructions</vt:lpstr>
      <vt:lpstr>Custom Instructions</vt:lpstr>
      <vt:lpstr>Custom Instructions</vt:lpstr>
      <vt:lpstr>Custom Instructions</vt:lpstr>
      <vt:lpstr>Custom Instructions</vt:lpstr>
      <vt:lpstr>Assignment Creation</vt:lpstr>
      <vt:lpstr>Assignment Creation</vt:lpstr>
      <vt:lpstr>Assignment Creation</vt:lpstr>
      <vt:lpstr>Assignment Creation</vt:lpstr>
      <vt:lpstr>Assignment Creation</vt:lpstr>
      <vt:lpstr>Assignment Creation</vt:lpstr>
      <vt:lpstr>Assignment Creation</vt:lpstr>
      <vt:lpstr>Assignment Creation</vt:lpstr>
      <vt:lpstr>PowerPoint Presentation</vt:lpstr>
      <vt:lpstr>Assignment Creation</vt:lpstr>
      <vt:lpstr>Assignment Creation</vt:lpstr>
      <vt:lpstr>Exam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Grading Assistant</vt:lpstr>
      <vt:lpstr>Grading Assistant</vt:lpstr>
      <vt:lpstr>Grading Assistant</vt:lpstr>
      <vt:lpstr>Grading Assistant</vt:lpstr>
      <vt:lpstr>Grading Assistant</vt:lpstr>
      <vt:lpstr>Grading Assistant</vt:lpstr>
      <vt:lpstr>Grading Assistant</vt:lpstr>
      <vt:lpstr>Grading Assistant</vt:lpstr>
      <vt:lpstr>AI-Powered Question Bank Generation</vt:lpstr>
      <vt:lpstr>PowerPoint Presentation</vt:lpstr>
      <vt:lpstr>PowerPoint Presentation</vt:lpstr>
      <vt:lpstr>PowerPoint Presentation</vt:lpstr>
      <vt:lpstr>PowerPoint Presentation</vt:lpstr>
      <vt:lpstr>PowerPoint Presentation</vt:lpstr>
      <vt:lpstr>Rubric Creation with Style Integration</vt:lpstr>
      <vt:lpstr>PowerPoint Presentation</vt:lpstr>
      <vt:lpstr>PowerPoint Presentation</vt:lpstr>
      <vt:lpstr>Communication Style, Tone, and Structure</vt:lpstr>
      <vt:lpstr>PowerPoint Presentation</vt:lpstr>
      <vt:lpstr>PowerPoint Presentation</vt:lpstr>
      <vt:lpstr>PowerPoint Presentation</vt:lpstr>
      <vt:lpstr>PowerPoint Presentation</vt:lpstr>
      <vt:lpstr>PowerPoint Presentation</vt:lpstr>
      <vt:lpstr>Statements on AI in Your Syllabus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DeTerra</cp:lastModifiedBy>
  <cp:revision>1</cp:revision>
  <dcterms:modified xsi:type="dcterms:W3CDTF">2025-02-27T12:28:53Z</dcterms:modified>
</cp:coreProperties>
</file>